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Einstieg</a:t>
            </a:r>
            <a:r>
              <a:rPr lang="en-US" dirty="0" smtClean="0"/>
              <a:t> =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learn some basic themes and phrases that will  help you start speaking German!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0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alt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bin </a:t>
            </a:r>
            <a:r>
              <a:rPr lang="en-US" sz="3600" dirty="0" err="1" smtClean="0"/>
              <a:t>vierzig</a:t>
            </a:r>
            <a:r>
              <a:rPr lang="en-US" sz="3600" dirty="0" smtClean="0"/>
              <a:t> </a:t>
            </a:r>
            <a:r>
              <a:rPr lang="en-US" sz="3600" dirty="0" err="1" smtClean="0"/>
              <a:t>Jahre</a:t>
            </a:r>
            <a:r>
              <a:rPr lang="en-US" sz="3600" dirty="0" smtClean="0"/>
              <a:t> alt. Und </a:t>
            </a:r>
            <a:r>
              <a:rPr lang="en-US" sz="3600" dirty="0" err="1" smtClean="0"/>
              <a:t>Sie</a:t>
            </a:r>
            <a:r>
              <a:rPr lang="en-US" sz="3600" dirty="0" smtClean="0"/>
              <a:t>?</a:t>
            </a:r>
          </a:p>
          <a:p>
            <a:r>
              <a:rPr lang="en-US" sz="3600" dirty="0" err="1" smtClean="0"/>
              <a:t>Ich</a:t>
            </a:r>
            <a:r>
              <a:rPr lang="en-US" sz="3600" dirty="0" smtClean="0"/>
              <a:t> bin </a:t>
            </a:r>
            <a:r>
              <a:rPr lang="en-US" sz="3600" dirty="0" err="1" smtClean="0"/>
              <a:t>auch</a:t>
            </a:r>
            <a:r>
              <a:rPr lang="en-US" sz="3600" dirty="0" smtClean="0"/>
              <a:t> </a:t>
            </a:r>
            <a:r>
              <a:rPr lang="en-US" sz="3600" dirty="0" err="1" smtClean="0"/>
              <a:t>vierzig</a:t>
            </a:r>
            <a:r>
              <a:rPr lang="en-US" sz="3600" dirty="0" smtClean="0"/>
              <a:t> </a:t>
            </a:r>
            <a:r>
              <a:rPr lang="en-US" sz="3600" dirty="0" err="1" smtClean="0"/>
              <a:t>Jahre</a:t>
            </a:r>
            <a:r>
              <a:rPr lang="en-US" sz="3600" dirty="0" smtClean="0"/>
              <a:t> alt.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022197" y="3933250"/>
            <a:ext cx="4153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ierzig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= 40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68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komme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 Omaha, Nebraska. Und </a:t>
            </a:r>
            <a:r>
              <a:rPr lang="en-US" sz="3200" dirty="0" smtClean="0">
                <a:solidFill>
                  <a:srgbClr val="FF0000"/>
                </a:solidFill>
              </a:rPr>
              <a:t>du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komme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 Austin, Texas.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477295"/>
            <a:ext cx="47625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8" y="3477295"/>
            <a:ext cx="4754906" cy="31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komme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 Deutschland. Und </a:t>
            </a:r>
            <a:r>
              <a:rPr lang="en-US" sz="3200" dirty="0" err="1" smtClean="0"/>
              <a:t>Sie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komme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 </a:t>
            </a:r>
            <a:r>
              <a:rPr lang="en-US" sz="3200" dirty="0" err="1" smtClean="0"/>
              <a:t>Österreich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37" y="3372743"/>
            <a:ext cx="2541357" cy="298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9" y="3372743"/>
            <a:ext cx="5350362" cy="29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hobbys</a:t>
            </a:r>
            <a:r>
              <a:rPr lang="en-US" dirty="0" smtClean="0"/>
              <a:t> hast </a:t>
            </a:r>
            <a:r>
              <a:rPr lang="en-US" dirty="0" smtClean="0">
                <a:solidFill>
                  <a:srgbClr val="FF0000"/>
                </a:solidFill>
              </a:rPr>
              <a:t>du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Gitarre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Fußball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Volleyball.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Klarinette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Videospiele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Karten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Tennis.</a:t>
            </a:r>
          </a:p>
          <a:p>
            <a:pPr lvl="1"/>
            <a:r>
              <a:rPr lang="en-US" sz="4000" dirty="0" smtClean="0"/>
              <a:t>Und </a:t>
            </a:r>
            <a:r>
              <a:rPr lang="en-US" sz="4000" dirty="0" smtClean="0">
                <a:solidFill>
                  <a:srgbClr val="FF0000"/>
                </a:solidFill>
              </a:rPr>
              <a:t>du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758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hobbys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Tischtennis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Basketball.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Golf.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Saxophon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am Computer.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Baseball.</a:t>
            </a:r>
          </a:p>
          <a:p>
            <a:pPr lvl="1"/>
            <a:r>
              <a:rPr lang="en-US" sz="4000" dirty="0" smtClean="0"/>
              <a:t>Und </a:t>
            </a:r>
            <a:r>
              <a:rPr lang="en-US" sz="4000" dirty="0" err="1" smtClean="0">
                <a:solidFill>
                  <a:srgbClr val="FF0000"/>
                </a:solidFill>
              </a:rPr>
              <a:t>Sie</a:t>
            </a:r>
            <a:r>
              <a:rPr lang="en-US" sz="4000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 von </a:t>
            </a:r>
            <a:r>
              <a:rPr lang="en-US" dirty="0" err="1" smtClean="0"/>
              <a:t>beruf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Arzt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Lehrerin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Ingenieur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Professorin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Journalist.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Architekt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99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Leben</a:t>
            </a:r>
            <a:r>
              <a:rPr lang="en-US" dirty="0" smtClean="0"/>
              <a:t> in Deutschland = </a:t>
            </a:r>
            <a:br>
              <a:rPr lang="en-US" dirty="0" smtClean="0"/>
            </a:br>
            <a:r>
              <a:rPr lang="en-US" dirty="0" smtClean="0"/>
              <a:t>Life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Einkaufen</a:t>
            </a:r>
            <a:r>
              <a:rPr lang="en-US" sz="4000" dirty="0" smtClean="0"/>
              <a:t> = shopping</a:t>
            </a:r>
          </a:p>
          <a:p>
            <a:r>
              <a:rPr lang="en-US" sz="4000" dirty="0" smtClean="0"/>
              <a:t>Gesundheit = health</a:t>
            </a:r>
          </a:p>
          <a:p>
            <a:r>
              <a:rPr lang="en-US" sz="4000" dirty="0" err="1" smtClean="0"/>
              <a:t>Mobilität</a:t>
            </a:r>
            <a:r>
              <a:rPr lang="en-US" sz="4000" dirty="0" smtClean="0"/>
              <a:t> = mobility</a:t>
            </a:r>
          </a:p>
          <a:p>
            <a:r>
              <a:rPr lang="en-US" sz="4000" dirty="0" err="1" smtClean="0"/>
              <a:t>Unterricht</a:t>
            </a:r>
            <a:r>
              <a:rPr lang="en-US" sz="4000" dirty="0" smtClean="0"/>
              <a:t> = daily classes/lessons</a:t>
            </a:r>
          </a:p>
          <a:p>
            <a:r>
              <a:rPr lang="en-US" sz="4000" dirty="0" err="1" smtClean="0"/>
              <a:t>Wohnen</a:t>
            </a:r>
            <a:r>
              <a:rPr lang="en-US" sz="4000" dirty="0" smtClean="0"/>
              <a:t> =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062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Formal vs. informal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“du” to address people you know well. Can you think of some examples?						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48" y="2775103"/>
            <a:ext cx="3435200" cy="36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Formal vs. informal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</a:t>
            </a:r>
            <a:r>
              <a:rPr lang="en-US" dirty="0" err="1" smtClean="0"/>
              <a:t>Sie</a:t>
            </a:r>
            <a:r>
              <a:rPr lang="en-US" dirty="0" smtClean="0"/>
              <a:t>” to address people you don’t know at all or people in a formal setting. Can you think of some examples?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8" y="247811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Hallo,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Mir </a:t>
            </a:r>
            <a:r>
              <a:rPr lang="en-US" dirty="0" err="1" smtClean="0"/>
              <a:t>geht’s</a:t>
            </a:r>
            <a:r>
              <a:rPr lang="en-US" dirty="0" smtClean="0"/>
              <a:t> gut, </a:t>
            </a:r>
            <a:r>
              <a:rPr lang="en-US" dirty="0" err="1" smtClean="0"/>
              <a:t>danke</a:t>
            </a:r>
            <a:r>
              <a:rPr lang="en-US" dirty="0" smtClean="0"/>
              <a:t>! Und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Mir </a:t>
            </a:r>
            <a:r>
              <a:rPr lang="en-US" dirty="0" err="1" smtClean="0"/>
              <a:t>geht’s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so gut. Und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Tut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leid</a:t>
            </a:r>
            <a:r>
              <a:rPr lang="en-US" dirty="0" smtClean="0"/>
              <a:t>. Mir </a:t>
            </a:r>
            <a:r>
              <a:rPr lang="en-US" dirty="0" err="1" smtClean="0"/>
              <a:t>geht’s</a:t>
            </a:r>
            <a:r>
              <a:rPr lang="en-US" dirty="0" smtClean="0"/>
              <a:t> gut.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krank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Was </a:t>
            </a:r>
            <a:r>
              <a:rPr lang="en-US" dirty="0" err="1" smtClean="0"/>
              <a:t>fehlt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Kopfschmerzen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müde</a:t>
            </a:r>
            <a:r>
              <a:rPr lang="en-US" dirty="0" smtClean="0"/>
              <a:t>. = </a:t>
            </a:r>
            <a:r>
              <a:rPr lang="en-US" dirty="0" err="1" smtClean="0"/>
              <a:t>Ich</a:t>
            </a:r>
            <a:r>
              <a:rPr lang="en-US" dirty="0" smtClean="0"/>
              <a:t> bin KO. = </a:t>
            </a:r>
            <a:r>
              <a:rPr lang="en-US" dirty="0" err="1" smtClean="0"/>
              <a:t>Ich</a:t>
            </a:r>
            <a:r>
              <a:rPr lang="en-US" dirty="0" smtClean="0"/>
              <a:t> bin kaput.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hungrig</a:t>
            </a:r>
            <a:r>
              <a:rPr lang="en-US" dirty="0" smtClean="0"/>
              <a:t>. =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Hunger.</a:t>
            </a:r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durstig</a:t>
            </a:r>
            <a:r>
              <a:rPr lang="en-US" dirty="0" smtClean="0"/>
              <a:t>. =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Durst.</a:t>
            </a:r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ihnen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Mir </a:t>
            </a:r>
            <a:r>
              <a:rPr lang="en-US" dirty="0" err="1" smtClean="0"/>
              <a:t>geht’s</a:t>
            </a:r>
            <a:r>
              <a:rPr lang="en-US" dirty="0" smtClean="0"/>
              <a:t> gut. Und </a:t>
            </a:r>
            <a:r>
              <a:rPr lang="en-US" dirty="0" err="1" smtClean="0">
                <a:solidFill>
                  <a:srgbClr val="FF0000"/>
                </a:solidFill>
              </a:rPr>
              <a:t>Ihnen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gut!</a:t>
            </a:r>
          </a:p>
          <a:p>
            <a:r>
              <a:rPr lang="en-US" dirty="0"/>
              <a:t>Mir </a:t>
            </a:r>
            <a:r>
              <a:rPr lang="en-US" dirty="0" err="1"/>
              <a:t>geht’s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gut. Und </a:t>
            </a:r>
            <a:r>
              <a:rPr lang="en-US" dirty="0" err="1" smtClean="0">
                <a:solidFill>
                  <a:srgbClr val="FF0000"/>
                </a:solidFill>
              </a:rPr>
              <a:t>Ihnen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Tut 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dirty="0" err="1"/>
              <a:t>leid</a:t>
            </a:r>
            <a:r>
              <a:rPr lang="en-US" dirty="0"/>
              <a:t>. Mir </a:t>
            </a:r>
            <a:r>
              <a:rPr lang="en-US" dirty="0" err="1"/>
              <a:t>geht’s</a:t>
            </a:r>
            <a:r>
              <a:rPr lang="en-US" dirty="0"/>
              <a:t> gut.</a:t>
            </a:r>
          </a:p>
          <a:p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krank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Was </a:t>
            </a:r>
            <a:r>
              <a:rPr lang="en-US" dirty="0" err="1"/>
              <a:t>fehlt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Ihnen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 </a:t>
            </a:r>
            <a:r>
              <a:rPr lang="en-US" dirty="0" err="1"/>
              <a:t>Kopfschmerzen</a:t>
            </a:r>
            <a:r>
              <a:rPr lang="en-US" dirty="0"/>
              <a:t>.</a:t>
            </a:r>
          </a:p>
          <a:p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müde</a:t>
            </a:r>
            <a:r>
              <a:rPr lang="en-US" dirty="0"/>
              <a:t>. = </a:t>
            </a:r>
            <a:r>
              <a:rPr lang="en-US" dirty="0" err="1"/>
              <a:t>Ich</a:t>
            </a:r>
            <a:r>
              <a:rPr lang="en-US" dirty="0"/>
              <a:t> bin KO. = </a:t>
            </a:r>
            <a:r>
              <a:rPr lang="en-US" dirty="0" err="1"/>
              <a:t>Ich</a:t>
            </a:r>
            <a:r>
              <a:rPr lang="en-US" dirty="0"/>
              <a:t> bin kaput.</a:t>
            </a:r>
          </a:p>
          <a:p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hungrig</a:t>
            </a:r>
            <a:r>
              <a:rPr lang="en-US" dirty="0"/>
              <a:t>. =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 Hunger.</a:t>
            </a:r>
          </a:p>
          <a:p>
            <a:pPr lvl="1"/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.</a:t>
            </a:r>
          </a:p>
          <a:p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durstig</a:t>
            </a:r>
            <a:r>
              <a:rPr lang="en-US" dirty="0"/>
              <a:t>. =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 Durst.</a:t>
            </a:r>
          </a:p>
          <a:p>
            <a:pPr lvl="1"/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2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Ich</a:t>
            </a:r>
            <a:r>
              <a:rPr lang="en-US" sz="5400" dirty="0" smtClean="0"/>
              <a:t> </a:t>
            </a:r>
            <a:r>
              <a:rPr lang="en-US" sz="5400" dirty="0" err="1" smtClean="0"/>
              <a:t>heiße</a:t>
            </a:r>
            <a:r>
              <a:rPr lang="en-US" sz="5400" dirty="0" smtClean="0"/>
              <a:t> Lars. Und </a:t>
            </a:r>
            <a:r>
              <a:rPr lang="en-US" sz="5400" dirty="0" smtClean="0">
                <a:solidFill>
                  <a:srgbClr val="FF0000"/>
                </a:solidFill>
              </a:rPr>
              <a:t>du</a:t>
            </a:r>
            <a:r>
              <a:rPr lang="en-US" sz="5400" dirty="0" smtClean="0"/>
              <a:t>?</a:t>
            </a:r>
          </a:p>
          <a:p>
            <a:r>
              <a:rPr lang="en-US" sz="5400" dirty="0" err="1" smtClean="0"/>
              <a:t>Ich</a:t>
            </a:r>
            <a:r>
              <a:rPr lang="en-US" sz="5400" dirty="0" smtClean="0"/>
              <a:t> </a:t>
            </a:r>
            <a:r>
              <a:rPr lang="en-US" sz="5400" dirty="0" err="1" smtClean="0"/>
              <a:t>heiße</a:t>
            </a:r>
            <a:r>
              <a:rPr lang="en-US" sz="5400" dirty="0" smtClean="0"/>
              <a:t> Monika.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988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Ich</a:t>
            </a:r>
            <a:r>
              <a:rPr lang="en-US" sz="6000" dirty="0" smtClean="0"/>
              <a:t> </a:t>
            </a:r>
            <a:r>
              <a:rPr lang="en-US" sz="6000" dirty="0" err="1" smtClean="0"/>
              <a:t>heiße</a:t>
            </a:r>
            <a:r>
              <a:rPr lang="en-US" sz="6000" dirty="0" smtClean="0"/>
              <a:t> Frau Schmidt. Und </a:t>
            </a:r>
            <a:r>
              <a:rPr lang="en-US" sz="6000" dirty="0" err="1" smtClean="0">
                <a:solidFill>
                  <a:srgbClr val="FF0000"/>
                </a:solidFill>
              </a:rPr>
              <a:t>Sie</a:t>
            </a:r>
            <a:r>
              <a:rPr lang="en-US" sz="6000" dirty="0" smtClean="0"/>
              <a:t>?</a:t>
            </a:r>
          </a:p>
          <a:p>
            <a:r>
              <a:rPr lang="en-US" sz="6000" dirty="0" err="1" smtClean="0"/>
              <a:t>Ich</a:t>
            </a:r>
            <a:r>
              <a:rPr lang="en-US" sz="6000" dirty="0" smtClean="0"/>
              <a:t> </a:t>
            </a:r>
            <a:r>
              <a:rPr lang="en-US" sz="6000" dirty="0" err="1" smtClean="0"/>
              <a:t>heiße</a:t>
            </a:r>
            <a:r>
              <a:rPr lang="en-US" sz="6000" dirty="0" smtClean="0"/>
              <a:t> Herr </a:t>
            </a:r>
            <a:r>
              <a:rPr lang="en-US" sz="6000" dirty="0" err="1" smtClean="0"/>
              <a:t>Lechner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545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Wie</a:t>
            </a:r>
            <a:r>
              <a:rPr lang="en-US" dirty="0" smtClean="0"/>
              <a:t> alt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bin elf </a:t>
            </a:r>
            <a:r>
              <a:rPr lang="en-US" sz="3600" dirty="0" err="1" smtClean="0"/>
              <a:t>Jahre</a:t>
            </a:r>
            <a:r>
              <a:rPr lang="en-US" sz="3600" dirty="0" smtClean="0"/>
              <a:t> alt. Und </a:t>
            </a:r>
            <a:r>
              <a:rPr lang="en-US" sz="3600" dirty="0" smtClean="0">
                <a:solidFill>
                  <a:srgbClr val="FF0000"/>
                </a:solidFill>
              </a:rPr>
              <a:t>du</a:t>
            </a:r>
            <a:r>
              <a:rPr lang="en-US" sz="3600" dirty="0" smtClean="0"/>
              <a:t>?</a:t>
            </a:r>
          </a:p>
          <a:p>
            <a:r>
              <a:rPr lang="en-US" sz="3600" dirty="0" err="1" smtClean="0"/>
              <a:t>Ich</a:t>
            </a:r>
            <a:r>
              <a:rPr lang="en-US" sz="3600" dirty="0" smtClean="0"/>
              <a:t> bin </a:t>
            </a:r>
            <a:r>
              <a:rPr lang="en-US" sz="3600" dirty="0" err="1" smtClean="0"/>
              <a:t>zwölf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23730" y="3495369"/>
            <a:ext cx="107506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zwei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drei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vier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fünf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echs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sieben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acht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neun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zehn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elf*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zwölf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dreizehn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vierzehn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02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38</TotalTime>
  <Words>484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Rockwell</vt:lpstr>
      <vt:lpstr>Rockwell Condensed</vt:lpstr>
      <vt:lpstr>Wingdings</vt:lpstr>
      <vt:lpstr>Wood Type</vt:lpstr>
      <vt:lpstr>Einstieg = Intro</vt:lpstr>
      <vt:lpstr>Leben in Deutschland =  Life in Germany</vt:lpstr>
      <vt:lpstr>Formal vs. informal</vt:lpstr>
      <vt:lpstr>Formal vs. informal</vt:lpstr>
      <vt:lpstr>Hallo, Wie geht es dir? Wie geht’s dir heute?</vt:lpstr>
      <vt:lpstr>Wie geht es ihnen?</vt:lpstr>
      <vt:lpstr>Wie heißt du?</vt:lpstr>
      <vt:lpstr>Wie heißen Sie?</vt:lpstr>
      <vt:lpstr>Wie alt bist du?</vt:lpstr>
      <vt:lpstr>Wie alt sind sie?</vt:lpstr>
      <vt:lpstr>Woher kommst du?</vt:lpstr>
      <vt:lpstr>Woher kommen sie?</vt:lpstr>
      <vt:lpstr>Welche hobbys hast du?</vt:lpstr>
      <vt:lpstr>Welche hobbys haben sie?</vt:lpstr>
      <vt:lpstr>Was sind sie von beruf?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 = Intro</dc:title>
  <dc:creator>Keri Jaworski</dc:creator>
  <cp:lastModifiedBy>Keri Jaworski</cp:lastModifiedBy>
  <cp:revision>6</cp:revision>
  <dcterms:created xsi:type="dcterms:W3CDTF">2016-09-01T13:32:07Z</dcterms:created>
  <dcterms:modified xsi:type="dcterms:W3CDTF">2016-09-01T14:10:09Z</dcterms:modified>
</cp:coreProperties>
</file>