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57" r:id="rId3"/>
    <p:sldId id="288" r:id="rId4"/>
    <p:sldId id="289" r:id="rId5"/>
    <p:sldId id="290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6" r:id="rId32"/>
    <p:sldId id="287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8624F-A167-4C1B-87A9-89EF24E05C03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A6AA3-E022-4EEC-A49C-92915C7BC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A6AA3-E022-4EEC-A49C-92915C7BC9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9B3A078-0C5D-4D8F-B7FD-DDEFCEEEC0A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BBA355-384D-4CC8-8E00-EBB51D4AD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fehlt</a:t>
            </a:r>
            <a:r>
              <a:rPr lang="en-US" dirty="0" smtClean="0"/>
              <a:t> </a:t>
            </a:r>
            <a:r>
              <a:rPr lang="en-US" u="sng" dirty="0" smtClean="0"/>
              <a:t>dir </a:t>
            </a:r>
            <a:r>
              <a:rPr lang="en-US" dirty="0" smtClean="0"/>
              <a:t>(</a:t>
            </a:r>
            <a:r>
              <a:rPr lang="en-US" dirty="0" err="1" smtClean="0"/>
              <a:t>ihm</a:t>
            </a:r>
            <a:r>
              <a:rPr lang="en-US" dirty="0" smtClean="0"/>
              <a:t>/</a:t>
            </a:r>
            <a:r>
              <a:rPr lang="en-US" dirty="0" err="1" smtClean="0"/>
              <a:t>ihr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Was </a:t>
            </a:r>
            <a:r>
              <a:rPr lang="en-US" sz="3600" dirty="0" err="1" smtClean="0"/>
              <a:t>ist</a:t>
            </a:r>
            <a:r>
              <a:rPr lang="en-US" sz="3600" dirty="0" smtClean="0"/>
              <a:t> </a:t>
            </a:r>
            <a:r>
              <a:rPr lang="en-US" sz="3600" dirty="0" err="1" smtClean="0"/>
              <a:t>mit</a:t>
            </a:r>
            <a:r>
              <a:rPr lang="en-US" sz="3600" dirty="0" smtClean="0"/>
              <a:t> </a:t>
            </a:r>
            <a:r>
              <a:rPr lang="en-US" sz="3600" u="sng" dirty="0" smtClean="0"/>
              <a:t>dir</a:t>
            </a:r>
            <a:r>
              <a:rPr lang="en-US" sz="3600" dirty="0" smtClean="0"/>
              <a:t>  (</a:t>
            </a:r>
            <a:r>
              <a:rPr lang="en-US" sz="3600" dirty="0" err="1" smtClean="0"/>
              <a:t>ihm</a:t>
            </a:r>
            <a:r>
              <a:rPr lang="en-US" sz="3600" dirty="0" smtClean="0"/>
              <a:t>/</a:t>
            </a:r>
            <a:r>
              <a:rPr lang="en-US" sz="3600" dirty="0" err="1" smtClean="0"/>
              <a:t>ihr</a:t>
            </a:r>
            <a:r>
              <a:rPr lang="en-US" sz="3600" dirty="0" smtClean="0"/>
              <a:t>) los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5386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Zahnschmerzen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C:\Users\kjaworsk\AppData\Local\Microsoft\Windows\Temporary Internet Files\Content.IE5\ITOFYJUR\MC9003474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7839"/>
            <a:ext cx="4572457" cy="4126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22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Kopfschmerzen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C:\Users\kjaworsk\AppData\Local\Microsoft\Windows\Temporary Internet Files\Content.IE5\GPFAHMVW\MP9004485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0"/>
            <a:ext cx="9144000" cy="4690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12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Ich</a:t>
            </a:r>
            <a:r>
              <a:rPr lang="en-US" sz="4400" dirty="0" smtClean="0"/>
              <a:t> </a:t>
            </a:r>
            <a:r>
              <a:rPr lang="en-US" sz="4400" dirty="0" err="1" smtClean="0"/>
              <a:t>habe</a:t>
            </a:r>
            <a:r>
              <a:rPr lang="en-US" sz="4400" dirty="0" smtClean="0"/>
              <a:t> </a:t>
            </a:r>
            <a:r>
              <a:rPr lang="en-US" sz="4400" dirty="0" err="1" smtClean="0"/>
              <a:t>einen</a:t>
            </a:r>
            <a:r>
              <a:rPr lang="en-US" sz="4400" dirty="0" smtClean="0"/>
              <a:t> </a:t>
            </a:r>
            <a:r>
              <a:rPr lang="en-US" sz="4400" dirty="0" err="1" smtClean="0"/>
              <a:t>Sonnenbrand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8194" name="Picture 2" descr="C:\Users\kjaworsk\AppData\Local\Microsoft\Windows\Temporary Internet Files\Content.IE5\LFAV5C0H\MM900236448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04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krank</a:t>
            </a:r>
            <a:r>
              <a:rPr lang="en-US" dirty="0" smtClean="0"/>
              <a:t>.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9218" name="Picture 2" descr="C:\Users\kjaworsk\AppData\Local\Microsoft\Windows\Temporary Internet Files\Content.IE5\T5DAD8X3\MC9000787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4654606" cy="3565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70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Grippe.</a:t>
            </a:r>
            <a:endParaRPr lang="en-US" dirty="0"/>
          </a:p>
        </p:txBody>
      </p:sp>
      <p:pic>
        <p:nvPicPr>
          <p:cNvPr id="11266" name="Picture 2" descr="C:\Users\kjaworsk\AppData\Local\Microsoft\Windows\Temporary Internet Files\Content.IE5\T5DAD8X3\MP9004276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20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6400"/>
            <a:ext cx="7543800" cy="914400"/>
          </a:xfrm>
        </p:spPr>
        <p:txBody>
          <a:bodyPr/>
          <a:lstStyle/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wollen</a:t>
            </a:r>
            <a:r>
              <a:rPr lang="en-US" dirty="0" smtClean="0"/>
              <a:t> </a:t>
            </a:r>
            <a:r>
              <a:rPr lang="en-US" dirty="0" err="1" smtClean="0"/>
              <a:t>keine</a:t>
            </a:r>
            <a:r>
              <a:rPr lang="en-US" dirty="0" smtClean="0"/>
              <a:t> Grippe!</a:t>
            </a:r>
            <a:endParaRPr lang="en-US" dirty="0"/>
          </a:p>
        </p:txBody>
      </p:sp>
      <p:pic>
        <p:nvPicPr>
          <p:cNvPr id="10242" name="Picture 2" descr="C:\Users\kjaworsk\AppData\Local\Microsoft\Windows\Temporary Internet Files\Content.IE5\GPFAHMVW\MP90044350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88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</a:t>
            </a:r>
            <a:r>
              <a:rPr lang="en-US" dirty="0" err="1" smtClean="0"/>
              <a:t>Magen</a:t>
            </a:r>
            <a:r>
              <a:rPr lang="en-US" dirty="0" smtClean="0"/>
              <a:t> tut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90" name="Picture 2" descr="C:\Users\kjaworsk\AppData\Local\Microsoft\Windows\Temporary Internet Files\Content.IE5\T5DAD8X3\MC9000011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"/>
            <a:ext cx="3505200" cy="4827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71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447800"/>
          </a:xfrm>
        </p:spPr>
        <p:txBody>
          <a:bodyPr/>
          <a:lstStyle/>
          <a:p>
            <a:r>
              <a:rPr lang="en-US" sz="4400" dirty="0" err="1" smtClean="0"/>
              <a:t>Ich</a:t>
            </a:r>
            <a:r>
              <a:rPr lang="en-US" sz="4400" dirty="0" smtClean="0"/>
              <a:t> </a:t>
            </a:r>
            <a:r>
              <a:rPr lang="en-US" sz="4400" dirty="0" err="1" smtClean="0"/>
              <a:t>habe</a:t>
            </a:r>
            <a:r>
              <a:rPr lang="en-US" sz="4400" dirty="0" smtClean="0"/>
              <a:t> </a:t>
            </a:r>
            <a:r>
              <a:rPr lang="en-US" sz="4400" dirty="0" err="1" smtClean="0"/>
              <a:t>Halsschmerzen</a:t>
            </a:r>
            <a:r>
              <a:rPr lang="en-US" sz="4400" dirty="0" smtClean="0"/>
              <a:t> und </a:t>
            </a:r>
            <a:r>
              <a:rPr lang="en-US" sz="4400" dirty="0" err="1" smtClean="0"/>
              <a:t>brauche</a:t>
            </a:r>
            <a:r>
              <a:rPr lang="en-US" sz="4400" dirty="0" smtClean="0"/>
              <a:t> </a:t>
            </a:r>
            <a:r>
              <a:rPr lang="en-US" sz="4400" dirty="0" err="1" smtClean="0"/>
              <a:t>Lutschtabletten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13314" name="Picture 2" descr="C:\Users\kjaworsk\AppData\Local\Microsoft\Windows\Temporary Internet Files\Content.IE5\ITOFYJUR\MP9003900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5410200" cy="385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68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Moechtest</a:t>
            </a:r>
            <a:r>
              <a:rPr lang="en-US" sz="4400" dirty="0" smtClean="0"/>
              <a:t> du </a:t>
            </a:r>
            <a:r>
              <a:rPr lang="en-US" sz="4400" dirty="0" err="1" smtClean="0"/>
              <a:t>eine</a:t>
            </a:r>
            <a:r>
              <a:rPr lang="en-US" sz="4400" dirty="0" smtClean="0"/>
              <a:t> </a:t>
            </a:r>
            <a:r>
              <a:rPr lang="en-US" sz="4400" dirty="0" err="1" smtClean="0"/>
              <a:t>Spritze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14338" name="Picture 2" descr="C:\Users\kjaworsk\AppData\Local\Microsoft\Windows\Temporary Internet Files\Content.IE5\ITOFYJUR\MP9004486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800600" cy="495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91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Aerztin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2" name="Picture 2" descr="C:\Users\kjaworsk\AppData\Local\Microsoft\Windows\Temporary Internet Files\Content.IE5\LFAV5C0H\MP9004483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457200"/>
            <a:ext cx="56388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0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2"/>
            <a:ext cx="6096000" cy="281132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Fieber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kjaworsk\AppData\Local\Microsoft\Windows\Temporary Internet Files\Content.IE5\T5DAD8X3\MP9004393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58" y="-152400"/>
            <a:ext cx="6546542" cy="5038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09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876800"/>
            <a:ext cx="5577840" cy="914400"/>
          </a:xfrm>
        </p:spPr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Arzt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6" name="Picture 2" descr="C:\Users\kjaworsk\AppData\Local\Microsoft\Windows\Temporary Internet Files\Content.IE5\GPFAHMVW\MP9004424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754797" cy="4503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65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Krankenschwester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411" name="Picture 3" descr="C:\Users\kjaworsk\AppData\Local\Microsoft\Windows\Temporary Internet Files\Content.IE5\GPFAHMVW\MC9002405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3927195" cy="4015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58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447800"/>
          </a:xfrm>
        </p:spPr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brauche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Termin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Arzt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434" name="Picture 2" descr="C:\Users\kjaworsk\AppData\Local\Microsoft\Windows\Temporary Internet Files\Content.IE5\LFAV5C0H\MP9003096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567585" cy="3971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99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00200"/>
          </a:xfrm>
        </p:spPr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Rezept</a:t>
            </a:r>
            <a:r>
              <a:rPr lang="en-US" dirty="0" smtClean="0"/>
              <a:t> </a:t>
            </a:r>
            <a:r>
              <a:rPr lang="en-US" dirty="0" err="1" smtClean="0"/>
              <a:t>fuer</a:t>
            </a:r>
            <a:r>
              <a:rPr lang="en-US" dirty="0" smtClean="0"/>
              <a:t> </a:t>
            </a:r>
            <a:r>
              <a:rPr lang="en-US" dirty="0" err="1" smtClean="0"/>
              <a:t>Medikament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9458" name="Picture 2" descr="C:\Users\kjaworsk\AppData\Local\Microsoft\Windows\Temporary Internet Files\Content.IE5\GPFAHMVW\MP9004015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152400"/>
            <a:ext cx="3631692" cy="4951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31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Beine</a:t>
            </a:r>
            <a:r>
              <a:rPr lang="en-US" dirty="0" smtClean="0"/>
              <a:t> </a:t>
            </a:r>
            <a:r>
              <a:rPr lang="en-US" dirty="0" err="1" smtClean="0"/>
              <a:t>tun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weh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482" name="Picture 2" descr="C:\Users\kjaworsk\AppData\Local\Microsoft\Windows\Temporary Internet Files\Content.IE5\ITOFYJUR\MP9004308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261997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96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Mein </a:t>
            </a:r>
            <a:r>
              <a:rPr lang="en-US" sz="4400" dirty="0" err="1" smtClean="0"/>
              <a:t>Ruecken</a:t>
            </a:r>
            <a:r>
              <a:rPr lang="en-US" sz="4400" dirty="0" smtClean="0"/>
              <a:t> tut </a:t>
            </a:r>
            <a:r>
              <a:rPr lang="en-US" sz="4400" dirty="0" err="1" smtClean="0"/>
              <a:t>mir</a:t>
            </a:r>
            <a:r>
              <a:rPr lang="en-US" sz="4400" dirty="0" smtClean="0"/>
              <a:t> </a:t>
            </a:r>
            <a:r>
              <a:rPr lang="en-US" sz="4400" dirty="0" err="1" smtClean="0"/>
              <a:t>weh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21506" name="Picture 2" descr="C:\Users\kjaworsk\AppData\Local\Microsoft\Windows\Temporary Internet Files\Content.IE5\GPFAHMVW\MP9004097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228600"/>
            <a:ext cx="3344615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0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876800"/>
            <a:ext cx="6187440" cy="914400"/>
          </a:xfrm>
        </p:spPr>
        <p:txBody>
          <a:bodyPr/>
          <a:lstStyle/>
          <a:p>
            <a:r>
              <a:rPr lang="en-US" dirty="0" err="1" smtClean="0"/>
              <a:t>Geht’s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besser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2530" name="Picture 2" descr="C:\Users\kjaworsk\AppData\Local\Microsoft\Windows\Temporary Internet Files\Content.IE5\GPFAHMVW\MP9004387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06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953000"/>
            <a:ext cx="7162800" cy="914400"/>
          </a:xfrm>
        </p:spPr>
        <p:txBody>
          <a:bodyPr/>
          <a:lstStyle/>
          <a:p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Besserung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3555" name="Picture 3" descr="C:\Users\kjaworsk\AppData\Local\Microsoft\Windows\Temporary Internet Files\Content.IE5\GPFAHMVW\MP9004224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"/>
            <a:ext cx="3819376" cy="4757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66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876800"/>
            <a:ext cx="5120640" cy="914400"/>
          </a:xfrm>
        </p:spPr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usten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578" name="Picture 2" descr="C:\Users\kjaworsk\AppData\Local\Microsoft\Windows\Temporary Internet Files\Content.IE5\LFAV5C0H\MC9001326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4671588" cy="3974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98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876800"/>
            <a:ext cx="5120640" cy="1295400"/>
          </a:xfrm>
        </p:spPr>
        <p:txBody>
          <a:bodyPr/>
          <a:lstStyle/>
          <a:p>
            <a:r>
              <a:rPr lang="en-US" dirty="0" err="1" smtClean="0"/>
              <a:t>niesen</a:t>
            </a:r>
            <a:endParaRPr lang="en-US" dirty="0"/>
          </a:p>
        </p:txBody>
      </p:sp>
      <p:pic>
        <p:nvPicPr>
          <p:cNvPr id="25602" name="Picture 2" descr="C:\Users\kjaworsk\AppData\Local\Microsoft\Windows\Temporary Internet Files\Content.IE5\GPFAHMVW\MP9004444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440430" cy="5154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25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 tut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leid</a:t>
            </a:r>
            <a:r>
              <a:rPr lang="en-US" dirty="0" smtClean="0"/>
              <a:t>.  Was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fuer</a:t>
            </a:r>
            <a:r>
              <a:rPr lang="en-US" dirty="0" smtClean="0"/>
              <a:t> </a:t>
            </a:r>
            <a:r>
              <a:rPr lang="en-US" dirty="0" err="1" smtClean="0"/>
              <a:t>dich</a:t>
            </a:r>
            <a:r>
              <a:rPr lang="en-US" dirty="0" smtClean="0"/>
              <a:t> </a:t>
            </a:r>
            <a:r>
              <a:rPr lang="en-US" dirty="0" err="1" smtClean="0"/>
              <a:t>tun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C:\Users\kjaworsk\AppData\Local\Microsoft\Windows\Temporary Internet Files\Content.IE5\VEE946X4\MP90042253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082" y="4876800"/>
            <a:ext cx="4754957" cy="914400"/>
          </a:xfrm>
        </p:spPr>
        <p:txBody>
          <a:bodyPr/>
          <a:lstStyle/>
          <a:p>
            <a:r>
              <a:rPr lang="en-US" dirty="0" err="1" smtClean="0"/>
              <a:t>Gesundheit</a:t>
            </a:r>
            <a:r>
              <a:rPr lang="en-US" dirty="0" smtClean="0"/>
              <a:t>!!!</a:t>
            </a:r>
            <a:endParaRPr lang="en-US" dirty="0"/>
          </a:p>
        </p:txBody>
      </p:sp>
      <p:pic>
        <p:nvPicPr>
          <p:cNvPr id="26626" name="Picture 2" descr="C:\Users\kjaworsk\AppData\Local\Microsoft\Windows\Temporary Internet Files\Content.IE5\LFAV5C0H\MC9001394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8611"/>
            <a:ext cx="4693767" cy="3962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2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00200"/>
          </a:xfrm>
        </p:spPr>
        <p:txBody>
          <a:bodyPr/>
          <a:lstStyle/>
          <a:p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habe</a:t>
            </a:r>
            <a:r>
              <a:rPr lang="en-US" sz="3600" dirty="0" smtClean="0"/>
              <a:t> </a:t>
            </a:r>
            <a:r>
              <a:rPr lang="en-US" sz="3600" dirty="0" err="1" smtClean="0"/>
              <a:t>Durchfall</a:t>
            </a:r>
            <a:r>
              <a:rPr lang="en-US" sz="3600" dirty="0" smtClean="0"/>
              <a:t>!  </a:t>
            </a:r>
            <a:r>
              <a:rPr lang="en-US" sz="3600" dirty="0" err="1" smtClean="0"/>
              <a:t>Ich</a:t>
            </a:r>
            <a:r>
              <a:rPr lang="en-US" sz="3600" dirty="0" smtClean="0"/>
              <a:t> muss </a:t>
            </a:r>
            <a:r>
              <a:rPr lang="en-US" sz="3600" dirty="0" err="1" smtClean="0"/>
              <a:t>schnell</a:t>
            </a:r>
            <a:r>
              <a:rPr lang="en-US" sz="3600" dirty="0" smtClean="0"/>
              <a:t> auf die Toilette!</a:t>
            </a:r>
            <a:endParaRPr lang="en-US" sz="3600" dirty="0"/>
          </a:p>
        </p:txBody>
      </p:sp>
      <p:pic>
        <p:nvPicPr>
          <p:cNvPr id="29698" name="Picture 2" descr="http://www.google.com/url?source=imglanding&amp;ct=img&amp;q=http://1.bp.blogspot.com/_dj4BQny-86g/S-hHZEHukzI/AAAAAAAACV4/Qj06B6QEjNE/s1600/diarrhea.gif&amp;sa=X&amp;ei=30vsUMXSJbO02AWb4oGQBg&amp;ved=0CAkQ8wc&amp;usg=AFQjCNH_CcD4NXp5C2pJhEH4b_zfLlfPm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52400"/>
            <a:ext cx="4537494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69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muss </a:t>
            </a:r>
            <a:r>
              <a:rPr lang="en-US" dirty="0" err="1" smtClean="0"/>
              <a:t>mich</a:t>
            </a:r>
            <a:r>
              <a:rPr lang="en-US" dirty="0" smtClean="0"/>
              <a:t> </a:t>
            </a:r>
            <a:r>
              <a:rPr lang="en-US" dirty="0" err="1" smtClean="0"/>
              <a:t>erbrechen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22" name="Picture 2" descr="https://encrypted-tbn1.gstatic.com/images?q=tbn:ANd9GcSSVXa5lV5ZGdYBp2xm7W0tib3-wyMhD_ngIjpG-NBeQ8OcMcw5IZTBt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2895600" cy="4343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25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10200"/>
            <a:ext cx="7543800" cy="1219200"/>
          </a:xfrm>
        </p:spPr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muss ins </a:t>
            </a:r>
            <a:r>
              <a:rPr lang="en-US" dirty="0" err="1" smtClean="0"/>
              <a:t>Krankenhaus</a:t>
            </a:r>
            <a:r>
              <a:rPr lang="en-US" dirty="0" smtClean="0"/>
              <a:t> </a:t>
            </a:r>
            <a:r>
              <a:rPr lang="en-US" dirty="0" err="1" smtClean="0"/>
              <a:t>fahren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7650" name="Picture 2" descr="C:\Users\kjaworsk\AppData\Local\Microsoft\Windows\Temporary Internet Files\Content.IE5\GPFAHMVW\MC9004387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9722"/>
            <a:ext cx="3651504" cy="4658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95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38160" cy="1524000"/>
          </a:xfrm>
        </p:spPr>
        <p:txBody>
          <a:bodyPr/>
          <a:lstStyle/>
          <a:p>
            <a:r>
              <a:rPr lang="en-US" sz="4000" dirty="0" err="1" smtClean="0"/>
              <a:t>Ich</a:t>
            </a:r>
            <a:r>
              <a:rPr lang="en-US" sz="4000" dirty="0" smtClean="0"/>
              <a:t> </a:t>
            </a:r>
            <a:r>
              <a:rPr lang="en-US" sz="4000" dirty="0" err="1" smtClean="0"/>
              <a:t>brauche</a:t>
            </a:r>
            <a:r>
              <a:rPr lang="en-US" sz="4000" dirty="0" smtClean="0"/>
              <a:t> </a:t>
            </a:r>
            <a:r>
              <a:rPr lang="en-US" sz="4000" dirty="0" err="1" smtClean="0"/>
              <a:t>einen</a:t>
            </a:r>
            <a:r>
              <a:rPr lang="en-US" sz="4000" dirty="0"/>
              <a:t> </a:t>
            </a:r>
            <a:r>
              <a:rPr lang="en-US" sz="4000" dirty="0" err="1" smtClean="0"/>
              <a:t>Krankenwagen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28674" name="Picture 2" descr="https://encrypted-tbn2.gstatic.com/images?q=tbn:ANd9GcRDrCFsPaYPaiWqaHyTqd43g5R8nHsGiamii7rUNbaFyphP0Rbh_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61775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82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876800"/>
            <a:ext cx="7467600" cy="914400"/>
          </a:xfrm>
        </p:spPr>
        <p:txBody>
          <a:bodyPr/>
          <a:lstStyle/>
          <a:p>
            <a:r>
              <a:rPr lang="en-US" dirty="0" smtClean="0"/>
              <a:t>Du </a:t>
            </a:r>
            <a:r>
              <a:rPr lang="en-US" dirty="0" err="1" smtClean="0"/>
              <a:t>bist</a:t>
            </a:r>
            <a:r>
              <a:rPr lang="en-US" dirty="0" smtClean="0"/>
              <a:t> </a:t>
            </a:r>
            <a:r>
              <a:rPr lang="en-US" dirty="0" err="1" smtClean="0"/>
              <a:t>wieder</a:t>
            </a:r>
            <a:r>
              <a:rPr lang="en-US" dirty="0" smtClean="0"/>
              <a:t> </a:t>
            </a:r>
            <a:r>
              <a:rPr lang="en-US" dirty="0" err="1" smtClean="0"/>
              <a:t>gesund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1747" name="Picture 3" descr="C:\Users\kjaworsk\AppData\Local\Microsoft\Windows\Temporary Internet Files\Content.IE5\ITOFYJUR\MP9102209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04" y="0"/>
            <a:ext cx="4577392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49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brauchst</a:t>
            </a:r>
            <a:r>
              <a:rPr lang="en-US" dirty="0" smtClean="0"/>
              <a:t> du?</a:t>
            </a:r>
            <a:endParaRPr lang="en-US" dirty="0"/>
          </a:p>
        </p:txBody>
      </p:sp>
      <p:pic>
        <p:nvPicPr>
          <p:cNvPr id="2050" name="Picture 2" descr="C:\Users\kjaworsk\AppData\Local\Microsoft\Windows\Temporary Internet Files\Content.IE5\QOI9X65U\MC9003609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09600"/>
            <a:ext cx="3700424" cy="3809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Ich</a:t>
            </a:r>
            <a:r>
              <a:rPr lang="en-US" sz="3600" dirty="0" smtClean="0"/>
              <a:t> muss </a:t>
            </a:r>
            <a:r>
              <a:rPr lang="en-US" sz="3600" dirty="0" err="1" smtClean="0"/>
              <a:t>schlafen</a:t>
            </a:r>
            <a:r>
              <a:rPr lang="en-US" sz="3600" dirty="0" smtClean="0"/>
              <a:t>.  </a:t>
            </a:r>
            <a:r>
              <a:rPr lang="en-US" sz="3600" dirty="0" err="1" smtClean="0"/>
              <a:t>Ich</a:t>
            </a:r>
            <a:r>
              <a:rPr lang="en-US" sz="3600" dirty="0" smtClean="0"/>
              <a:t> muss </a:t>
            </a:r>
            <a:r>
              <a:rPr lang="en-US" sz="3600" dirty="0" err="1" smtClean="0"/>
              <a:t>zum</a:t>
            </a:r>
            <a:r>
              <a:rPr lang="en-US" sz="3600" dirty="0" smtClean="0"/>
              <a:t> </a:t>
            </a:r>
            <a:r>
              <a:rPr lang="en-US" sz="3600" dirty="0" err="1" smtClean="0"/>
              <a:t>Arzt</a:t>
            </a:r>
            <a:r>
              <a:rPr lang="en-US" sz="3600" dirty="0" smtClean="0"/>
              <a:t>.  </a:t>
            </a:r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brauche</a:t>
            </a:r>
            <a:r>
              <a:rPr lang="en-US" sz="3600" dirty="0" smtClean="0"/>
              <a:t> </a:t>
            </a:r>
            <a:r>
              <a:rPr lang="en-US" sz="3600" dirty="0" err="1" smtClean="0"/>
              <a:t>Medikament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3074" name="Picture 2" descr="C:\Users\kjaworsk\AppData\Local\Microsoft\Windows\Temporary Internet Files\Content.IE5\SRG0ZJVH\MP9004276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jaworsk\AppData\Local\Microsoft\Windows\Temporary Internet Files\Content.IE5\GPFAHMVW\MP9004222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80171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16002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Ich</a:t>
            </a:r>
            <a:r>
              <a:rPr lang="en-US" sz="4400" dirty="0" smtClean="0"/>
              <a:t> </a:t>
            </a:r>
            <a:r>
              <a:rPr lang="en-US" sz="4400" dirty="0" err="1" smtClean="0"/>
              <a:t>habe</a:t>
            </a:r>
            <a:r>
              <a:rPr lang="en-US" sz="4400" dirty="0" smtClean="0"/>
              <a:t>         </a:t>
            </a:r>
            <a:r>
              <a:rPr lang="en-US" sz="4400" dirty="0" err="1" smtClean="0"/>
              <a:t>eine</a:t>
            </a:r>
            <a:endParaRPr lang="en-US" sz="4400" dirty="0"/>
          </a:p>
          <a:p>
            <a:r>
              <a:rPr lang="en-US" sz="4400" dirty="0" err="1" smtClean="0"/>
              <a:t>Erkaeltung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41748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jaworsk\AppData\Local\Microsoft\Windows\Temporary Internet Files\Content.IE5\GPFAHMVW\MC9002805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4293606" cy="4886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2133600"/>
            <a:ext cx="32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Ich</a:t>
            </a:r>
            <a:r>
              <a:rPr lang="en-US" sz="4400" dirty="0" smtClean="0"/>
              <a:t> </a:t>
            </a:r>
            <a:r>
              <a:rPr lang="en-US" sz="4400" dirty="0" err="1" smtClean="0"/>
              <a:t>habe</a:t>
            </a:r>
            <a:r>
              <a:rPr lang="en-US" sz="4400" dirty="0" smtClean="0"/>
              <a:t> </a:t>
            </a:r>
            <a:r>
              <a:rPr lang="en-US" sz="4400" dirty="0" err="1" smtClean="0"/>
              <a:t>mir</a:t>
            </a:r>
            <a:r>
              <a:rPr lang="en-US" sz="4400" dirty="0" smtClean="0"/>
              <a:t> das </a:t>
            </a:r>
            <a:r>
              <a:rPr lang="en-US" sz="4400" dirty="0" err="1" smtClean="0"/>
              <a:t>Bein</a:t>
            </a:r>
            <a:r>
              <a:rPr lang="en-US" sz="4400" dirty="0" smtClean="0"/>
              <a:t> </a:t>
            </a:r>
            <a:r>
              <a:rPr lang="en-US" sz="4400" dirty="0" err="1" smtClean="0"/>
              <a:t>gebrochen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9939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habe</a:t>
            </a:r>
            <a:r>
              <a:rPr lang="en-US" sz="3600" dirty="0" smtClean="0"/>
              <a:t> </a:t>
            </a:r>
            <a:r>
              <a:rPr lang="en-US" sz="3600" dirty="0" err="1" smtClean="0"/>
              <a:t>mir</a:t>
            </a:r>
            <a:r>
              <a:rPr lang="en-US" sz="3600" dirty="0" smtClean="0"/>
              <a:t> den Arm </a:t>
            </a:r>
            <a:r>
              <a:rPr lang="en-US" sz="3600" dirty="0" err="1" smtClean="0"/>
              <a:t>gebrochen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122" name="Picture 2" descr="C:\Users\kjaworsk\AppData\Local\Microsoft\Windows\Temporary Internet Files\Content.IE5\T5DAD8X3\MP9004222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75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Mir </a:t>
            </a:r>
            <a:r>
              <a:rPr lang="en-US" sz="4000" dirty="0" err="1" smtClean="0"/>
              <a:t>ist</a:t>
            </a:r>
            <a:r>
              <a:rPr lang="en-US" sz="4000" dirty="0" smtClean="0"/>
              <a:t> </a:t>
            </a:r>
            <a:r>
              <a:rPr lang="en-US" sz="4000" dirty="0" err="1" smtClean="0"/>
              <a:t>schlecht</a:t>
            </a:r>
            <a:r>
              <a:rPr lang="en-US" sz="4000" dirty="0" smtClean="0"/>
              <a:t>.  Mir </a:t>
            </a:r>
            <a:r>
              <a:rPr lang="en-US" sz="4000" dirty="0" err="1" smtClean="0"/>
              <a:t>ist</a:t>
            </a:r>
            <a:r>
              <a:rPr lang="en-US" sz="4000" dirty="0" smtClean="0"/>
              <a:t> </a:t>
            </a:r>
            <a:r>
              <a:rPr lang="en-US" sz="4000" dirty="0" err="1" smtClean="0"/>
              <a:t>uebel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3074" name="Picture 2" descr="C:\Users\kjaworsk\AppData\Local\Microsoft\Windows\Temporary Internet Files\Content.IE5\ITOFYJUR\MC90044068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1"/>
            <a:ext cx="4571828" cy="4571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43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271</TotalTime>
  <Words>203</Words>
  <Application>Microsoft Office PowerPoint</Application>
  <PresentationFormat>On-screen Show (4:3)</PresentationFormat>
  <Paragraphs>38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Elemental</vt:lpstr>
      <vt:lpstr>Was fehlt dir (ihm/ihr)?</vt:lpstr>
      <vt:lpstr>Ich habe Fieber.</vt:lpstr>
      <vt:lpstr>Es tut mir leid.  Was kann ich fuer dich tun?</vt:lpstr>
      <vt:lpstr>Was brauchst du?</vt:lpstr>
      <vt:lpstr>Ich muss schlafen.  Ich muss zum Arzt.  Ich brauche Medikament.</vt:lpstr>
      <vt:lpstr>Slide 6</vt:lpstr>
      <vt:lpstr>Slide 7</vt:lpstr>
      <vt:lpstr>Ich habe mir den Arm gebrochen.</vt:lpstr>
      <vt:lpstr>Mir ist schlecht.  Mir ist uebel.</vt:lpstr>
      <vt:lpstr>Ich habe Zahnschmerzen.</vt:lpstr>
      <vt:lpstr>Ich habe Kopfschmerzen.</vt:lpstr>
      <vt:lpstr>Ich habe einen Sonnenbrand.</vt:lpstr>
      <vt:lpstr>Ich bin krank. </vt:lpstr>
      <vt:lpstr>Ich habe eine Grippe.</vt:lpstr>
      <vt:lpstr>Wir wollen keine Grippe!</vt:lpstr>
      <vt:lpstr>Mein Magen tut mir weh.</vt:lpstr>
      <vt:lpstr>Ich habe Halsschmerzen und brauche Lutschtabletten.</vt:lpstr>
      <vt:lpstr>Moechtest du eine Spritze?</vt:lpstr>
      <vt:lpstr>Ich bin Aerztin.</vt:lpstr>
      <vt:lpstr>Ich bin Arzt.</vt:lpstr>
      <vt:lpstr>Ich bin Krankenschwester.</vt:lpstr>
      <vt:lpstr>Ich brauche einen Termin beim Arzt.</vt:lpstr>
      <vt:lpstr>Ich habe ein Rezept fuer Medikament.</vt:lpstr>
      <vt:lpstr>Meine Beine tun mir weh.</vt:lpstr>
      <vt:lpstr>Mein Ruecken tut mir weh.</vt:lpstr>
      <vt:lpstr>Geht’s dir besser?</vt:lpstr>
      <vt:lpstr>Gute Besserung!</vt:lpstr>
      <vt:lpstr>husten </vt:lpstr>
      <vt:lpstr>niesen</vt:lpstr>
      <vt:lpstr>Gesundheit!!!</vt:lpstr>
      <vt:lpstr>Ich habe Durchfall!  Ich muss schnell auf die Toilette!</vt:lpstr>
      <vt:lpstr>Ich muss mich erbrechen.</vt:lpstr>
      <vt:lpstr>Ich muss ins Krankenhaus fahren.</vt:lpstr>
      <vt:lpstr>Ich brauche einen Krankenwagen.</vt:lpstr>
      <vt:lpstr>Du bist wieder gesund!</vt:lpstr>
    </vt:vector>
  </TitlesOfParts>
  <Company>Austin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fehlt dir?</dc:title>
  <dc:creator>Windows User</dc:creator>
  <cp:lastModifiedBy>Windows User</cp:lastModifiedBy>
  <cp:revision>9</cp:revision>
  <dcterms:created xsi:type="dcterms:W3CDTF">2013-01-08T15:12:47Z</dcterms:created>
  <dcterms:modified xsi:type="dcterms:W3CDTF">2013-01-10T14:10:34Z</dcterms:modified>
</cp:coreProperties>
</file>