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</a:t>
            </a:r>
            <a:r>
              <a:rPr lang="en-US" sz="5300" dirty="0" smtClean="0"/>
              <a:t>as </a:t>
            </a:r>
            <a:r>
              <a:rPr lang="en-US" sz="5300" dirty="0" err="1" smtClean="0"/>
              <a:t>magst</a:t>
            </a:r>
            <a:r>
              <a:rPr lang="en-US" sz="5300" dirty="0" smtClean="0"/>
              <a:t> du</a:t>
            </a:r>
            <a:r>
              <a:rPr lang="en-US" sz="5300" dirty="0" smtClean="0"/>
              <a:t>?</a:t>
            </a:r>
            <a:br>
              <a:rPr lang="en-US" sz="5300" dirty="0" smtClean="0"/>
            </a:br>
            <a:r>
              <a:rPr lang="en-US" sz="5300" dirty="0" smtClean="0"/>
              <a:t/>
            </a:r>
            <a:br>
              <a:rPr lang="en-US" sz="5300" dirty="0" smtClean="0"/>
            </a:br>
            <a:r>
              <a:rPr lang="en-US" sz="5300" dirty="0" smtClean="0"/>
              <a:t>Was </a:t>
            </a:r>
            <a:r>
              <a:rPr lang="en-US" sz="5300" dirty="0" err="1" smtClean="0"/>
              <a:t>magst</a:t>
            </a:r>
            <a:r>
              <a:rPr lang="en-US" sz="5300" dirty="0" smtClean="0"/>
              <a:t> du </a:t>
            </a:r>
            <a:r>
              <a:rPr lang="en-US" sz="5300" dirty="0" err="1" smtClean="0"/>
              <a:t>nicht</a:t>
            </a:r>
            <a:r>
              <a:rPr lang="en-US" sz="5300" dirty="0" smtClean="0"/>
              <a:t>?</a:t>
            </a:r>
            <a:br>
              <a:rPr lang="en-US" sz="5300" dirty="0" smtClean="0"/>
            </a:br>
            <a:endParaRPr lang="en-US" sz="5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Ich</a:t>
            </a:r>
            <a:r>
              <a:rPr lang="en-US" sz="3200" dirty="0" smtClean="0"/>
              <a:t> Mag…</a:t>
            </a:r>
          </a:p>
          <a:p>
            <a:r>
              <a:rPr lang="en-US" sz="3200" dirty="0" err="1" smtClean="0"/>
              <a:t>Magst</a:t>
            </a:r>
            <a:r>
              <a:rPr lang="en-US" sz="3200" dirty="0" smtClean="0"/>
              <a:t> du das </a:t>
            </a:r>
            <a:r>
              <a:rPr lang="en-US" sz="3200" dirty="0" err="1" smtClean="0"/>
              <a:t>auch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910" y="816198"/>
            <a:ext cx="1303449" cy="13034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319" y="2273120"/>
            <a:ext cx="1474630" cy="147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735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6225" y="734096"/>
            <a:ext cx="832108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Was </a:t>
            </a:r>
            <a:r>
              <a:rPr lang="en-US" sz="4400" dirty="0" err="1" smtClean="0"/>
              <a:t>ist</a:t>
            </a:r>
            <a:r>
              <a:rPr lang="en-US" sz="4400" dirty="0" smtClean="0"/>
              <a:t> </a:t>
            </a:r>
            <a:r>
              <a:rPr lang="en-US" sz="4400" dirty="0" err="1" smtClean="0"/>
              <a:t>dein</a:t>
            </a:r>
            <a:r>
              <a:rPr lang="en-US" sz="4400" dirty="0" smtClean="0"/>
              <a:t> </a:t>
            </a:r>
            <a:r>
              <a:rPr lang="en-US" sz="4400" dirty="0" err="1" smtClean="0"/>
              <a:t>Lieblingsbuch</a:t>
            </a:r>
            <a:r>
              <a:rPr lang="en-US" sz="4400" dirty="0" smtClean="0"/>
              <a:t>?</a:t>
            </a:r>
          </a:p>
          <a:p>
            <a:endParaRPr lang="en-US" sz="4400" dirty="0" smtClean="0"/>
          </a:p>
          <a:p>
            <a:r>
              <a:rPr lang="en-US" sz="4400" dirty="0" smtClean="0"/>
              <a:t>Mein </a:t>
            </a:r>
            <a:r>
              <a:rPr lang="en-US" sz="4400" dirty="0" err="1" smtClean="0"/>
              <a:t>Lieblingsbuch</a:t>
            </a:r>
            <a:r>
              <a:rPr lang="en-US" sz="4400" dirty="0" smtClean="0"/>
              <a:t> </a:t>
            </a:r>
            <a:r>
              <a:rPr lang="en-US" sz="4400" dirty="0" err="1" smtClean="0"/>
              <a:t>ist</a:t>
            </a:r>
            <a:r>
              <a:rPr lang="en-US" sz="4400" dirty="0" smtClean="0"/>
              <a:t>…</a:t>
            </a:r>
          </a:p>
          <a:p>
            <a:r>
              <a:rPr lang="en-US" sz="4400" dirty="0" err="1" smtClean="0"/>
              <a:t>Magst</a:t>
            </a:r>
            <a:r>
              <a:rPr lang="en-US" sz="4400" dirty="0" smtClean="0"/>
              <a:t> du das </a:t>
            </a:r>
            <a:r>
              <a:rPr lang="en-US" sz="4400" dirty="0" err="1" smtClean="0"/>
              <a:t>auch</a:t>
            </a:r>
            <a:r>
              <a:rPr lang="en-US" sz="4400" dirty="0" smtClean="0"/>
              <a:t>?</a:t>
            </a:r>
          </a:p>
          <a:p>
            <a:endParaRPr lang="en-US" sz="4400" dirty="0"/>
          </a:p>
          <a:p>
            <a:r>
              <a:rPr lang="en-US" sz="4400" dirty="0" smtClean="0"/>
              <a:t>Ja, </a:t>
            </a:r>
            <a:r>
              <a:rPr lang="en-US" sz="4400" dirty="0" err="1" smtClean="0"/>
              <a:t>ich</a:t>
            </a:r>
            <a:r>
              <a:rPr lang="en-US" sz="4400" dirty="0" smtClean="0"/>
              <a:t> mag das </a:t>
            </a:r>
            <a:r>
              <a:rPr lang="en-US" sz="4400" dirty="0" err="1" smtClean="0"/>
              <a:t>auch</a:t>
            </a:r>
            <a:r>
              <a:rPr lang="en-US" sz="4400" dirty="0" smtClean="0"/>
              <a:t>.</a:t>
            </a:r>
          </a:p>
          <a:p>
            <a:r>
              <a:rPr lang="en-US" sz="4400" dirty="0" smtClean="0"/>
              <a:t>Nein, </a:t>
            </a:r>
            <a:r>
              <a:rPr lang="en-US" sz="4400" dirty="0" err="1" smtClean="0"/>
              <a:t>ich</a:t>
            </a:r>
            <a:r>
              <a:rPr lang="en-US" sz="4400" dirty="0" smtClean="0"/>
              <a:t> mag das </a:t>
            </a:r>
            <a:r>
              <a:rPr lang="en-US" sz="4400" dirty="0" err="1" smtClean="0"/>
              <a:t>nicht</a:t>
            </a:r>
            <a:r>
              <a:rPr lang="en-US" sz="4400" dirty="0" smtClean="0"/>
              <a:t>.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605" y="1767960"/>
            <a:ext cx="3981450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908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2434" y="953036"/>
            <a:ext cx="6564874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Was war </a:t>
            </a:r>
            <a:r>
              <a:rPr lang="en-US" sz="4400" dirty="0" err="1" smtClean="0"/>
              <a:t>dein</a:t>
            </a:r>
            <a:r>
              <a:rPr lang="en-US" sz="4400" dirty="0" smtClean="0"/>
              <a:t> </a:t>
            </a:r>
            <a:r>
              <a:rPr lang="en-US" sz="4400" dirty="0" err="1" smtClean="0"/>
              <a:t>Lieblingsfilm</a:t>
            </a:r>
            <a:r>
              <a:rPr lang="en-US" sz="4400" dirty="0" smtClean="0"/>
              <a:t>?</a:t>
            </a:r>
          </a:p>
          <a:p>
            <a:endParaRPr lang="en-US" sz="4400" dirty="0" smtClean="0"/>
          </a:p>
          <a:p>
            <a:r>
              <a:rPr lang="en-US" sz="4400" dirty="0" smtClean="0"/>
              <a:t>Mein </a:t>
            </a:r>
            <a:r>
              <a:rPr lang="en-US" sz="4400" dirty="0" err="1" smtClean="0"/>
              <a:t>Lieblingsfilm</a:t>
            </a:r>
            <a:r>
              <a:rPr lang="en-US" sz="4400" dirty="0" smtClean="0"/>
              <a:t> war…</a:t>
            </a:r>
          </a:p>
          <a:p>
            <a:r>
              <a:rPr lang="en-US" sz="4400" dirty="0" err="1" smtClean="0"/>
              <a:t>Magst</a:t>
            </a:r>
            <a:r>
              <a:rPr lang="en-US" sz="4400" dirty="0" smtClean="0"/>
              <a:t> du den Film?</a:t>
            </a:r>
          </a:p>
          <a:p>
            <a:endParaRPr lang="en-US" sz="4400" dirty="0"/>
          </a:p>
          <a:p>
            <a:r>
              <a:rPr lang="en-US" sz="4400" dirty="0" smtClean="0"/>
              <a:t>Ja, </a:t>
            </a:r>
            <a:r>
              <a:rPr lang="en-US" sz="4400" dirty="0" err="1" smtClean="0"/>
              <a:t>ich</a:t>
            </a:r>
            <a:r>
              <a:rPr lang="en-US" sz="4400" dirty="0" smtClean="0"/>
              <a:t> mag den Film.</a:t>
            </a:r>
          </a:p>
          <a:p>
            <a:r>
              <a:rPr lang="en-US" sz="4400" dirty="0" smtClean="0"/>
              <a:t>Nein, </a:t>
            </a:r>
            <a:r>
              <a:rPr lang="en-US" sz="4400" dirty="0" err="1" smtClean="0"/>
              <a:t>ich</a:t>
            </a:r>
            <a:r>
              <a:rPr lang="en-US" sz="4400" dirty="0" smtClean="0"/>
              <a:t> mag den Film </a:t>
            </a:r>
            <a:r>
              <a:rPr lang="en-US" sz="4400" dirty="0" err="1" smtClean="0"/>
              <a:t>nicht</a:t>
            </a:r>
            <a:r>
              <a:rPr lang="en-US" sz="4400" dirty="0" smtClean="0"/>
              <a:t>.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800" y="953036"/>
            <a:ext cx="3504649" cy="422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88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2890" y="965915"/>
            <a:ext cx="9016058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Was war </a:t>
            </a:r>
            <a:r>
              <a:rPr lang="en-US" sz="4400" dirty="0" err="1" smtClean="0"/>
              <a:t>deine</a:t>
            </a:r>
            <a:r>
              <a:rPr lang="en-US" sz="4400" dirty="0" smtClean="0"/>
              <a:t> </a:t>
            </a:r>
            <a:r>
              <a:rPr lang="en-US" sz="4400" dirty="0" err="1" smtClean="0"/>
              <a:t>Lieblingsreise</a:t>
            </a:r>
            <a:r>
              <a:rPr lang="en-US" sz="4400" dirty="0" smtClean="0"/>
              <a:t>?</a:t>
            </a:r>
          </a:p>
          <a:p>
            <a:endParaRPr lang="en-US" sz="4400" dirty="0"/>
          </a:p>
          <a:p>
            <a:r>
              <a:rPr lang="en-US" sz="4400" dirty="0" err="1" smtClean="0"/>
              <a:t>Meine</a:t>
            </a:r>
            <a:r>
              <a:rPr lang="en-US" sz="4400" dirty="0"/>
              <a:t> </a:t>
            </a:r>
            <a:r>
              <a:rPr lang="en-US" sz="4400" dirty="0" err="1" smtClean="0"/>
              <a:t>Lieblingsreise</a:t>
            </a:r>
            <a:r>
              <a:rPr lang="en-US" sz="4400" dirty="0" smtClean="0"/>
              <a:t> war </a:t>
            </a:r>
            <a:r>
              <a:rPr lang="en-US" sz="4400" dirty="0" err="1" smtClean="0"/>
              <a:t>nach</a:t>
            </a:r>
            <a:r>
              <a:rPr lang="en-US" sz="4400" dirty="0" smtClean="0"/>
              <a:t> ______.</a:t>
            </a:r>
          </a:p>
          <a:p>
            <a:r>
              <a:rPr lang="en-US" sz="4400" dirty="0" err="1" smtClean="0"/>
              <a:t>Magst</a:t>
            </a:r>
            <a:r>
              <a:rPr lang="en-US" sz="4400" dirty="0" smtClean="0"/>
              <a:t> du _____?</a:t>
            </a:r>
          </a:p>
          <a:p>
            <a:endParaRPr lang="en-US" sz="4400" dirty="0"/>
          </a:p>
          <a:p>
            <a:r>
              <a:rPr lang="en-US" sz="4400" dirty="0" smtClean="0"/>
              <a:t>Ja, </a:t>
            </a:r>
            <a:r>
              <a:rPr lang="en-US" sz="4400" dirty="0" err="1" smtClean="0"/>
              <a:t>ich</a:t>
            </a:r>
            <a:r>
              <a:rPr lang="en-US" sz="4400" dirty="0" smtClean="0"/>
              <a:t> mag </a:t>
            </a:r>
            <a:r>
              <a:rPr lang="en-US" sz="4400" dirty="0" err="1" smtClean="0"/>
              <a:t>es</a:t>
            </a:r>
            <a:r>
              <a:rPr lang="en-US" sz="4400" dirty="0" smtClean="0"/>
              <a:t> </a:t>
            </a:r>
            <a:r>
              <a:rPr lang="en-US" sz="4400" dirty="0" err="1" smtClean="0"/>
              <a:t>dort</a:t>
            </a:r>
            <a:r>
              <a:rPr lang="en-US" sz="4400" dirty="0" smtClean="0"/>
              <a:t> </a:t>
            </a:r>
            <a:r>
              <a:rPr lang="en-US" sz="4400" dirty="0" err="1" smtClean="0"/>
              <a:t>auch</a:t>
            </a:r>
            <a:r>
              <a:rPr lang="en-US" sz="4400" dirty="0" smtClean="0"/>
              <a:t>!</a:t>
            </a:r>
          </a:p>
          <a:p>
            <a:r>
              <a:rPr lang="en-US" sz="4400" dirty="0" err="1" smtClean="0"/>
              <a:t>Ich</a:t>
            </a:r>
            <a:r>
              <a:rPr lang="en-US" sz="4400" dirty="0" smtClean="0"/>
              <a:t> </a:t>
            </a:r>
            <a:r>
              <a:rPr lang="en-US" sz="4400" dirty="0" err="1" smtClean="0"/>
              <a:t>weiss</a:t>
            </a:r>
            <a:r>
              <a:rPr lang="en-US" sz="4400" dirty="0" smtClean="0"/>
              <a:t> </a:t>
            </a:r>
            <a:r>
              <a:rPr lang="en-US" sz="4400" dirty="0" err="1" smtClean="0"/>
              <a:t>es</a:t>
            </a:r>
            <a:r>
              <a:rPr lang="en-US" sz="4400" dirty="0" smtClean="0"/>
              <a:t> </a:t>
            </a:r>
            <a:r>
              <a:rPr lang="en-US" sz="4400" dirty="0" err="1" smtClean="0"/>
              <a:t>nicht</a:t>
            </a:r>
            <a:r>
              <a:rPr lang="en-US" sz="4400" dirty="0" smtClean="0"/>
              <a:t>. </a:t>
            </a:r>
            <a:r>
              <a:rPr lang="en-US" sz="4400" dirty="0" err="1" smtClean="0"/>
              <a:t>Ich</a:t>
            </a:r>
            <a:r>
              <a:rPr lang="en-US" sz="4400" dirty="0" smtClean="0"/>
              <a:t> war </a:t>
            </a:r>
            <a:r>
              <a:rPr lang="en-US" sz="4400" dirty="0" err="1" smtClean="0"/>
              <a:t>noch</a:t>
            </a:r>
            <a:r>
              <a:rPr lang="en-US" sz="4400" dirty="0" smtClean="0"/>
              <a:t> </a:t>
            </a:r>
            <a:r>
              <a:rPr lang="en-US" sz="4400" dirty="0" err="1" smtClean="0"/>
              <a:t>nicht</a:t>
            </a:r>
            <a:r>
              <a:rPr lang="en-US" sz="4400" dirty="0" smtClean="0"/>
              <a:t> da.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826" y="334851"/>
            <a:ext cx="3490174" cy="227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483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7132" y="1159098"/>
            <a:ext cx="6706388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Was </a:t>
            </a:r>
            <a:r>
              <a:rPr lang="en-US" sz="4400" dirty="0" err="1" smtClean="0"/>
              <a:t>ist</a:t>
            </a:r>
            <a:r>
              <a:rPr lang="en-US" sz="4400" dirty="0" smtClean="0"/>
              <a:t> </a:t>
            </a:r>
            <a:r>
              <a:rPr lang="en-US" sz="4400" dirty="0" err="1" smtClean="0"/>
              <a:t>deine</a:t>
            </a:r>
            <a:r>
              <a:rPr lang="en-US" sz="4400" dirty="0" smtClean="0"/>
              <a:t> </a:t>
            </a:r>
            <a:r>
              <a:rPr lang="en-US" sz="4400" dirty="0" err="1" smtClean="0"/>
              <a:t>Lieblingsmusik</a:t>
            </a:r>
            <a:r>
              <a:rPr lang="en-US" sz="4400" dirty="0" smtClean="0"/>
              <a:t>?</a:t>
            </a:r>
          </a:p>
          <a:p>
            <a:endParaRPr lang="en-US" sz="4400" dirty="0" smtClean="0"/>
          </a:p>
          <a:p>
            <a:r>
              <a:rPr lang="en-US" sz="4400" dirty="0" err="1" smtClean="0"/>
              <a:t>Meine</a:t>
            </a:r>
            <a:r>
              <a:rPr lang="en-US" sz="4400" dirty="0" smtClean="0"/>
              <a:t> </a:t>
            </a:r>
            <a:r>
              <a:rPr lang="en-US" sz="4400" dirty="0" err="1" smtClean="0"/>
              <a:t>Lieblingsmusik</a:t>
            </a:r>
            <a:r>
              <a:rPr lang="en-US" sz="4400" dirty="0" smtClean="0"/>
              <a:t> </a:t>
            </a:r>
            <a:r>
              <a:rPr lang="en-US" sz="4400" dirty="0" err="1" smtClean="0"/>
              <a:t>ist</a:t>
            </a:r>
            <a:r>
              <a:rPr lang="en-US" sz="4400" dirty="0" smtClean="0"/>
              <a:t>…</a:t>
            </a:r>
          </a:p>
          <a:p>
            <a:endParaRPr lang="en-US" sz="4400" dirty="0"/>
          </a:p>
          <a:p>
            <a:r>
              <a:rPr lang="en-US" sz="4400" dirty="0" err="1" smtClean="0"/>
              <a:t>Magst</a:t>
            </a:r>
            <a:r>
              <a:rPr lang="en-US" sz="4400" dirty="0" smtClean="0"/>
              <a:t> du </a:t>
            </a:r>
            <a:r>
              <a:rPr lang="en-US" sz="4400" dirty="0" err="1" smtClean="0"/>
              <a:t>diese</a:t>
            </a:r>
            <a:r>
              <a:rPr lang="en-US" sz="4400" dirty="0" smtClean="0"/>
              <a:t> </a:t>
            </a:r>
            <a:r>
              <a:rPr lang="en-US" sz="4400" dirty="0" err="1" smtClean="0"/>
              <a:t>Musik</a:t>
            </a:r>
            <a:r>
              <a:rPr lang="en-US" sz="4400" dirty="0" smtClean="0"/>
              <a:t> </a:t>
            </a:r>
            <a:r>
              <a:rPr lang="en-US" sz="4400" dirty="0" err="1" smtClean="0"/>
              <a:t>auch</a:t>
            </a:r>
            <a:r>
              <a:rPr lang="en-US" sz="4400" dirty="0" smtClean="0"/>
              <a:t>?</a:t>
            </a:r>
          </a:p>
          <a:p>
            <a:r>
              <a:rPr lang="en-US" sz="4400" dirty="0" smtClean="0"/>
              <a:t>Ja, </a:t>
            </a:r>
            <a:r>
              <a:rPr lang="en-US" sz="4400" dirty="0" err="1" smtClean="0"/>
              <a:t>ich</a:t>
            </a:r>
            <a:r>
              <a:rPr lang="en-US" sz="4400" dirty="0" smtClean="0"/>
              <a:t> mag die </a:t>
            </a:r>
            <a:r>
              <a:rPr lang="en-US" sz="4400" dirty="0" err="1" smtClean="0"/>
              <a:t>auch</a:t>
            </a:r>
            <a:r>
              <a:rPr lang="en-US" sz="4400" dirty="0" smtClean="0"/>
              <a:t>.</a:t>
            </a:r>
          </a:p>
          <a:p>
            <a:r>
              <a:rPr lang="en-US" sz="4400" dirty="0" smtClean="0"/>
              <a:t>Nein, </a:t>
            </a:r>
            <a:r>
              <a:rPr lang="en-US" sz="4400" dirty="0" err="1" smtClean="0"/>
              <a:t>ich</a:t>
            </a:r>
            <a:r>
              <a:rPr lang="en-US" sz="4400" dirty="0" smtClean="0"/>
              <a:t> mag die </a:t>
            </a:r>
            <a:r>
              <a:rPr lang="en-US" sz="4400" dirty="0" err="1" smtClean="0"/>
              <a:t>nicht</a:t>
            </a:r>
            <a:r>
              <a:rPr lang="en-US" sz="4400" dirty="0" smtClean="0"/>
              <a:t>.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532636"/>
            <a:ext cx="3412544" cy="408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635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4101" y="1300766"/>
            <a:ext cx="913566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Was </a:t>
            </a:r>
            <a:r>
              <a:rPr lang="en-US" sz="4400" dirty="0" err="1" smtClean="0"/>
              <a:t>ist</a:t>
            </a:r>
            <a:r>
              <a:rPr lang="en-US" sz="4400" dirty="0" smtClean="0"/>
              <a:t> </a:t>
            </a:r>
            <a:r>
              <a:rPr lang="en-US" sz="4400" dirty="0" err="1" smtClean="0"/>
              <a:t>dein</a:t>
            </a:r>
            <a:r>
              <a:rPr lang="en-US" sz="4400" dirty="0" smtClean="0"/>
              <a:t> </a:t>
            </a:r>
            <a:r>
              <a:rPr lang="en-US" sz="4400" dirty="0" err="1" smtClean="0"/>
              <a:t>Lieblingswort</a:t>
            </a:r>
            <a:r>
              <a:rPr lang="en-US" sz="4400" dirty="0" smtClean="0"/>
              <a:t> auf Deutsch?</a:t>
            </a:r>
          </a:p>
          <a:p>
            <a:endParaRPr lang="en-US" sz="4400" dirty="0"/>
          </a:p>
          <a:p>
            <a:r>
              <a:rPr lang="en-US" sz="4400" dirty="0" smtClean="0"/>
              <a:t>Mein </a:t>
            </a:r>
            <a:r>
              <a:rPr lang="en-US" sz="4400" dirty="0" err="1" smtClean="0"/>
              <a:t>Lieblingswort</a:t>
            </a:r>
            <a:r>
              <a:rPr lang="en-US" sz="4400" dirty="0" smtClean="0"/>
              <a:t> auf Deutsch </a:t>
            </a:r>
            <a:r>
              <a:rPr lang="en-US" sz="4400" dirty="0" err="1" smtClean="0"/>
              <a:t>ist</a:t>
            </a:r>
            <a:r>
              <a:rPr lang="en-US" sz="4400" dirty="0" smtClean="0"/>
              <a:t>…</a:t>
            </a:r>
          </a:p>
          <a:p>
            <a:r>
              <a:rPr lang="en-US" sz="4400" dirty="0" err="1" smtClean="0"/>
              <a:t>Magst</a:t>
            </a:r>
            <a:r>
              <a:rPr lang="en-US" sz="4400" dirty="0" smtClean="0"/>
              <a:t> du das </a:t>
            </a:r>
            <a:r>
              <a:rPr lang="en-US" sz="4400" dirty="0" err="1" smtClean="0"/>
              <a:t>auch</a:t>
            </a:r>
            <a:r>
              <a:rPr lang="en-US" sz="4400" dirty="0" smtClean="0"/>
              <a:t>?</a:t>
            </a:r>
          </a:p>
          <a:p>
            <a:endParaRPr lang="en-US" sz="4400" dirty="0"/>
          </a:p>
          <a:p>
            <a:r>
              <a:rPr lang="en-US" sz="4400" dirty="0" smtClean="0"/>
              <a:t>Ja, </a:t>
            </a:r>
            <a:r>
              <a:rPr lang="en-US" sz="4400" dirty="0" err="1" smtClean="0"/>
              <a:t>ich</a:t>
            </a:r>
            <a:r>
              <a:rPr lang="en-US" sz="4400" dirty="0" smtClean="0"/>
              <a:t> mag das </a:t>
            </a:r>
            <a:r>
              <a:rPr lang="en-US" sz="4400" dirty="0" err="1" smtClean="0"/>
              <a:t>auch</a:t>
            </a:r>
            <a:r>
              <a:rPr lang="en-US" sz="4400" dirty="0" smtClean="0"/>
              <a:t>.</a:t>
            </a:r>
          </a:p>
          <a:p>
            <a:r>
              <a:rPr lang="en-US" sz="4400" dirty="0" smtClean="0"/>
              <a:t>Nein, </a:t>
            </a:r>
            <a:r>
              <a:rPr lang="en-US" sz="4400" dirty="0" err="1" smtClean="0"/>
              <a:t>ich</a:t>
            </a:r>
            <a:r>
              <a:rPr lang="en-US" sz="4400" dirty="0" smtClean="0"/>
              <a:t> mag das </a:t>
            </a:r>
            <a:r>
              <a:rPr lang="en-US" sz="4400" dirty="0" err="1" smtClean="0"/>
              <a:t>Wort</a:t>
            </a:r>
            <a:r>
              <a:rPr lang="en-US" sz="4400" dirty="0" smtClean="0"/>
              <a:t> </a:t>
            </a:r>
            <a:r>
              <a:rPr lang="en-US" sz="4400" dirty="0" err="1" smtClean="0"/>
              <a:t>nicht</a:t>
            </a:r>
            <a:r>
              <a:rPr lang="en-US" sz="4400" dirty="0" smtClean="0"/>
              <a:t>.</a:t>
            </a:r>
          </a:p>
          <a:p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298" y="3501169"/>
            <a:ext cx="2363426" cy="330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607289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12</TotalTime>
  <Words>163</Words>
  <Application>Microsoft Office PowerPoint</Application>
  <PresentationFormat>Widescreen</PresentationFormat>
  <Paragraphs>38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Tw Cen MT</vt:lpstr>
      <vt:lpstr>Droplet</vt:lpstr>
      <vt:lpstr>Was magst du?  Was magst du nicht?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Austin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 magst du? Was magst du nicht?</dc:title>
  <dc:creator>Keri Jaworski</dc:creator>
  <cp:lastModifiedBy>Keri Jaworski</cp:lastModifiedBy>
  <cp:revision>3</cp:revision>
  <dcterms:created xsi:type="dcterms:W3CDTF">2016-08-26T17:20:32Z</dcterms:created>
  <dcterms:modified xsi:type="dcterms:W3CDTF">2016-08-26T17:37:22Z</dcterms:modified>
</cp:coreProperties>
</file>