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4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23BE-3FB1-43C9-B010-D8017C3E5ACC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C7E3B3F-10AD-4EBF-917D-38D1D6476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23BE-3FB1-43C9-B010-D8017C3E5ACC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E3B3F-10AD-4EBF-917D-38D1D6476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C7E3B3F-10AD-4EBF-917D-38D1D6476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23BE-3FB1-43C9-B010-D8017C3E5ACC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23BE-3FB1-43C9-B010-D8017C3E5ACC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C7E3B3F-10AD-4EBF-917D-38D1D6476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23BE-3FB1-43C9-B010-D8017C3E5ACC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C7E3B3F-10AD-4EBF-917D-38D1D6476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D1723BE-3FB1-43C9-B010-D8017C3E5ACC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E3B3F-10AD-4EBF-917D-38D1D6476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23BE-3FB1-43C9-B010-D8017C3E5ACC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C7E3B3F-10AD-4EBF-917D-38D1D6476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23BE-3FB1-43C9-B010-D8017C3E5ACC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C7E3B3F-10AD-4EBF-917D-38D1D6476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23BE-3FB1-43C9-B010-D8017C3E5ACC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C7E3B3F-10AD-4EBF-917D-38D1D6476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C7E3B3F-10AD-4EBF-917D-38D1D6476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23BE-3FB1-43C9-B010-D8017C3E5ACC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C7E3B3F-10AD-4EBF-917D-38D1D6476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D1723BE-3FB1-43C9-B010-D8017C3E5ACC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D1723BE-3FB1-43C9-B010-D8017C3E5ACC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C7E3B3F-10AD-4EBF-917D-38D1D6476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505200"/>
            <a:ext cx="6400800" cy="1752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das Wetter </a:t>
            </a:r>
            <a:r>
              <a:rPr lang="en-US" dirty="0" err="1" smtClean="0"/>
              <a:t>heute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wird</a:t>
            </a:r>
            <a:r>
              <a:rPr lang="en-US" dirty="0" smtClean="0"/>
              <a:t> das Wetter </a:t>
            </a:r>
            <a:r>
              <a:rPr lang="en-US" dirty="0" err="1" smtClean="0"/>
              <a:t>morgen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Das Wetter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5277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t2.gstatic.com/images?q=tbn:ANd9GcRDuPH5FLDqUif_UoMiQNbixs70FtbCzzyZHT9h9VtfL0KriaySH8zBKn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90600"/>
            <a:ext cx="2997198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19601" y="1534357"/>
            <a:ext cx="411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Was </a:t>
            </a:r>
            <a:r>
              <a:rPr lang="en-US" sz="2800" dirty="0" err="1" smtClean="0"/>
              <a:t>ist</a:t>
            </a:r>
            <a:r>
              <a:rPr lang="en-US" sz="2800" dirty="0" smtClean="0"/>
              <a:t> die </a:t>
            </a:r>
            <a:r>
              <a:rPr lang="en-US" sz="2800" dirty="0" err="1" smtClean="0"/>
              <a:t>Temperatur</a:t>
            </a:r>
            <a:r>
              <a:rPr lang="en-US" sz="2800" dirty="0" smtClean="0"/>
              <a:t>?</a:t>
            </a:r>
          </a:p>
          <a:p>
            <a:r>
              <a:rPr lang="en-US" sz="2800" dirty="0" err="1" smtClean="0"/>
              <a:t>Wie</a:t>
            </a:r>
            <a:r>
              <a:rPr lang="en-US" sz="2800" dirty="0" smtClean="0"/>
              <a:t> </a:t>
            </a:r>
            <a:r>
              <a:rPr lang="en-US" sz="2800" dirty="0" err="1" smtClean="0"/>
              <a:t>viel</a:t>
            </a:r>
            <a:r>
              <a:rPr lang="en-US" sz="2800" dirty="0" smtClean="0"/>
              <a:t> Grad </a:t>
            </a:r>
            <a:r>
              <a:rPr lang="en-US" sz="2800" dirty="0" err="1" smtClean="0"/>
              <a:t>haben</a:t>
            </a:r>
            <a:r>
              <a:rPr lang="en-US" sz="2800" dirty="0" smtClean="0"/>
              <a:t> </a:t>
            </a:r>
            <a:r>
              <a:rPr lang="en-US" sz="2800" dirty="0" err="1" smtClean="0"/>
              <a:t>wir</a:t>
            </a:r>
            <a:r>
              <a:rPr lang="en-US" sz="2800" dirty="0" smtClean="0"/>
              <a:t> </a:t>
            </a:r>
            <a:r>
              <a:rPr lang="en-US" sz="2800" dirty="0" err="1" smtClean="0"/>
              <a:t>heute</a:t>
            </a:r>
            <a:r>
              <a:rPr lang="en-US" sz="2800" dirty="0" smtClean="0"/>
              <a:t>?</a:t>
            </a:r>
          </a:p>
          <a:p>
            <a:r>
              <a:rPr lang="en-US" sz="2800" dirty="0" err="1" smtClean="0"/>
              <a:t>Es</a:t>
            </a:r>
            <a:r>
              <a:rPr lang="en-US" sz="2800" dirty="0" smtClean="0"/>
              <a:t> </a:t>
            </a:r>
            <a:r>
              <a:rPr lang="en-US" sz="2800" dirty="0" err="1" smtClean="0"/>
              <a:t>ist</a:t>
            </a:r>
            <a:r>
              <a:rPr lang="en-US" sz="2800" dirty="0" smtClean="0"/>
              <a:t> 78 Grad Fahrenheit.</a:t>
            </a:r>
          </a:p>
          <a:p>
            <a:r>
              <a:rPr lang="en-US" sz="2800" dirty="0" err="1" smtClean="0"/>
              <a:t>Es</a:t>
            </a:r>
            <a:r>
              <a:rPr lang="en-US" sz="2800" dirty="0" smtClean="0"/>
              <a:t> </a:t>
            </a:r>
            <a:r>
              <a:rPr lang="en-US" sz="2800" dirty="0" err="1" smtClean="0"/>
              <a:t>ist</a:t>
            </a:r>
            <a:r>
              <a:rPr lang="en-US" sz="2800" dirty="0" smtClean="0"/>
              <a:t> 24 Grad Celsius.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58811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:image/jpeg;base64,/9j/4AAQSkZJRgABAQAAAQABAAD/2wCEAAkGBhQSERUUExQVFBUWGBwUFRgYFxcUFBQYFBcXFRgXFBcXHCYeFxkjHBQUHy8gJCcpLCwsGB4xNTAqNScrLCkBCQoKDgwOGA8PFykkHBwsKSksKSksKSwpKSwsKSksLCkpLCwpKSkpKSksLCkpLCkpKSwpLCwpKSksLCkpLCkpKf/AABEIALcBEwMBIgACEQEDEQH/xAAbAAABBQEBAAAAAAAAAAAAAAAEAAECAwUGB//EADwQAAIBAwMCBAQDBgQGAwAAAAECEQADIQQSMQVBEyJRYQYycYFCkcEHI1KhsfAUYtHhFRYkM3KCU5Ki/8QAGAEAAwEBAAAAAAAAAAAAAAAAAAECAwT/xAAgEQEBAAIDAQADAQEAAAAAAAAAAQIREiExA0FRYSIT/9oADAMBAAIRAxEAPwDHtijLNC2xRloV1uGjLNG26DsijLdCKKt0ZaoS1RloUqzo/TGtGyaztMK0LRqKxopGq5GoVavQ1NQumkWqANSJpEfdT7qhSmglk0pqM0i1ASLUgahNOKAnNKahNKaDTmmJqIND9S6ili2bj7tqxO1S5EkCYGYEyfager2FVtXOa39omnQTPrAn95IkGbYnaoKmSxX1EggniPiP9od83WNm9ttqPJtgbzNuQysCfxGN3oYJjL22x+WWT1iKD6lrFsoXedoySFLQPVo4A9axP2edXbUWmLvcuNMhnhQVmBsQHsZBIkcCSQQMn9onxFYu6dbQdgTcUkFG2lVXcS8ZABbiJ3IRGCaNifO8uLkeqdeXxHSxN9XBXxbhZWm7h2UTgwMMRgTjudG18Vppyy2PFu3JlgX3IyoogKSvAz5lElV95HL2+qS7i0pQPtt2wH8OPmALMSTJLE/NAJ5gCuy6H8OWEtgm75xaa68MHdQjAjyqSDBJ2lTtaQ3IUgjsymMnbF69+0R7qKqA2gVG8I4O4zBUkDcqwOBBzWH1TqNohRbCnaBMrhiTuyAAD9zAyKG67q0uXW8O2La7mI73MmTvbhoz2xMZxQV/StbhXXLgMo5bzcY9THHNLbXHCSTR31YYuzwXc5O2FzO4gIQJkjt2rX+H+n3lQ37KFwGgSqkEqZkgngRyDgnn1wbWkdjhTEgExgSQMngZZfzFdR0v4uaxpDYQQRv84AnzGQw8w4Ex6Y9qIee9dMnq2oW5dvNdV/EOOcK0YB8s4iIxxzisvTaYu0SJ4gmCfYdh98DvijdQoZB4dsARIbduuMVliWjCzBMe350XNG4BMrtUgEh1YCTxjmJ7CkqeK00pj5Z/9o/Wmqy901wxGxufb8jjmlRo9z9u5tCjLQoW0KMtV0OSi7VG26EtUZaFDOirVHWooK1R1qprKi7LUZaag7Yoq21TWdFI1WK1UKasVqVSvBqU1SGqwGpSenApg1LdQE6ixpF6iWoB91OHqsvSDUwt30xaobqbdQGZ1fqWotn93bUoMs7MoAHec4HvnmvJ/jb4sfVXQN5Fu1IUAgbmaQWwcjywCO2eWM+i9X0N7VXmQHwrVseUkTuuZ2uV/EsgrHpJ/EI4n46+Db283VHkRTxJRLS7QigZaRJ3E8/NnzRNdfx4y9+uEktPoPyk4/Pv9j6VXcBET3zWnprYW3c8SQG+Q7TDt5gAGPKkg4jILEEFQKhqtK7wzjaSE2juVZSFY987fmAIJmYkSndsHpNc1twykqfUHa0ex7VLUas3HLOWYnksS59eSZ/nXTaL9m+puWVvBQ1so1xRO17m1gFX/KWB3CZHkMxXL6rTm2xWRIxAMkEx5SRHmHBxyDTKXG3pp6a6hBZClvwzvQXP3niMJhTKwDEjiDiY5pdQ65dQlWurdGdjLthCNiBwIknbbQAnIAERWNtIIn9QD9K7P4Y6BauDxNT+9DwtpLbpcvmSfnCuDaMEEMxiRBDSAQstTuuPtpu5liTj/NJggdy0kGfWptb3sRbGxVAyTBEeXdcY4/EASIGZitPqej26gp4IRDeYC0bhYAyqbGcSFfBBaYweIk5K6nwnfygcqFJLAGeT/FAx+R96FzsWLgtq63HnsgtlWTM7++AYGQD/ADoO+yvvktIP7pRtIMnIIBxj+EZxxUun6hRlyGM8EEgypknIxwOe9UDWBSCi7WHcyTOZI9DkD2imciS/uyBcDFSQxTdtMSCSw7Spx9aN1vWzcCpbGxFAAUkNwTEY9DGayzbBKyYJ5njJiZ9P9K09L0d3RgsHarXNxMAopjyzg5E4NEF17WT4jDAJA+ppVrJaUABnJIwY8QjHaQIxx9qVGj5OytCi7Qoe0KKtsAQJAP1rdxUVaWi7Qqi0tF21oRRFoUbaFDWloy0KmsqItiiEFU2quWkirlqYNVg1MGpSsFTBqoVMGkSe6n31CaU0Es3UiarDVLdQEWFRmpMarLUGmDSqproAk4AySTAAHcms638RW3crbl4YKSASpw87fUgoVj1IPBmmclo/Wa5LSF7jBFHJPauP6z8f2Li7LD3CObrIhVlT0DOAFJ4JPacg0B+0n4pKqdMhKkgG8NpnaQpUBuCDPaeDniuK6DpH1l4WUfazkuxMqsLmCq9uIAHpj0m11fL4zXLIPe6mp1EtuuWgdkSRNsOSNhhSogiBjPpwPTvg/pejveG9p7d1gbjXbV1Ua4viRthTJQptVQRggt7R5p13QpYvlVcoyt5hBLJAkR6zjvPMgcnNQXQviKW27sMDmQVyQpkZ259YzSdOWHOdXT2L4p+O9Natqlu5uDBv+0SI2fgJUgoSSMYxmQMnyjRdUKbjsts7yFkSy75BED55nAO4e2aGNm9dON9wRt8st8sAL/mxswCYG30x1Pw90fwyBe0jHI3Fk8RWBVoYMnm8MCGhOTkmIAZY4Y/OOeXol17JvSHVABlsgQcCTBhQpgEmGGMGA0vBSckmBBBwGkS0jJgT969Zs6DRaNriX7ls3bi3N2AqbHcsFNpcLECOPTgVwXWfh0PcP+FtsTJbaCPlOVhSZyAYGJAGBRo8fpy9D9Pui1eQ31W4gYFy/iXFX8WxlBzB9P4iDMkVZ8V9QXUPvU2UXgC3Z8MgTjcJJBwMmBnH4jVWi6dcVbm6U2o7QCP3qiCbe7gkTPcjbxih9JoVfyFSCBv+WGLY2opHIIO4kx9sSK63tl347Hd3MjMn1IP1/WtHonQbd1C93UW7KyVVWPnZgu4egCniZ5qzTfD9s3HS5fVArFA4Ba3K993BkSAAeeSBRfTfhOy43XNSqKoG7j5mJIUSdoG3bkkZOJokXcpr0L0rpYN0La33SBuBRUjchP8A8kB09fUVtanpGvbTeHcYBQT5FS2Wid2Csepx7V13SOkDTgw5cEACYICrldpicbm7mZmr792tJi5svru9OH0HTdWLYCanw1EqF2/LBIjj2pV1a31bIKkeoII9801PjB/0v6cH/wA4PI8gC/igndznae35Unvqbvma49pxuRwdzIOTKmQYyCpHaR7x6d0JgRKjej7iOz24HH8v/tXQ2OhJbupcT5Scr2BPDAf/AJI9CKmS31rbjPGn0XUOu23cIcMJtXVylxYmD/CwHY8jjiugt1kdP0YQMg+SQyD+GckD2Bkj61rWzVxzZCrZou0aDtmiUelWNGK1WB6FFyph6SBQarA1CK9Wq9KloQGqYNDq1TD0iXbqj4lVlqgTQNCC1R31QHpy9A0uNyqmaajupeJQNB+oadLltluRtiWnKgDMsDggcwZGMivKX6+Eum3o0ZQRtLyfEZVJYkEgm2SBwgWBIiYj1DquhF+2bbfKSN3uAZj7xXE9T+DimyxZt7lILXHkKzE9gYO1VEAEyJuZxJCro+NxnrH0Pwfc1CHUXLqszA31JYt4m0PKkkSCGA3STjtUfhpfBvEC4UKBxeuAmdyGTCkjxF2kAT3LHI47TXaVNPojbd8kSXI87uBO8Cf+5C8z2knk1zej+E3v2bkFkDEsocktvW44zmIK5yCdzTJpabTPcu/GZ1bVaS+guPcJuuTuJJ3KJMFlCKCfMOAZ2jjis3pWnUo03Ratl0DsAxJU5ASBuDCHaePLEtiZfEPRvBuhA03SQoVABtVQEt953MQDngCc7hWLc3AGZzgyM4xkn6RHsaTfGTXVdX0vrNqyAQbj+ctbteIAEuAQHuErsuBkhYIkbIA8010ei/ahb8Pc6sDMlQV8qliAqAfwgD5ok9xInyoXNvYSRGe3+hoq/ptgTe4MqHhYJE/hb0+/6zTlLL5Y310fUOtJca7qFUqLxNoTH7tYhjtzuEBc4EufQUvh/rFzThrzWbt6BunbsRFQwW8QT6svA557Vn2/iW94a2jsFtfMqsgZVEyCAcnPuZ+2Om6l1OxqbSu25jb8zDaqC6VjcGWTzK8+uOac7TZrrXTlf+JO5ugABXmUuO580wCNxGU3SC3Hf0rNbqTlgRGMBYBQeyoZUDPArc6T0ttTcO8MLYhS0E+baOXzkARnAxjkUV1P4fNhRAssFPzMHyCCoNwxtiSvtOYGaWqvljLpg279pNpuLcuyNxDeQAjEAg+dTEE+mMGaP0HX7e1V/wAMCEjc4L4hp3EZAPHtk4OALNX0hXYLpgdRggsxGxTgeRwRhSDzj0mTWt0X4VQD/qPO6jZs+W2FBJEbY3g8ye896qSlcsddtQfFtq5blWFsmBlS+0RztTiO0wPeq7Fm3cB3Xv8AEBzIDFSojsEWB69qKuay3aWAVRR2EAYgHC/UVj6zrFhnKna3kLyI9cjd2kf1q2En6jVTSooAVFAHACiKVcaemtc89suiNlVVzAHtSo3/ABfD+tnpZYKrAHbJDI0lrZ4O1jkjHFb1s1x2o+IijgW9p3Hc8hiEwAZg+xJqnU9fdbrqS/htHedoI+ZOBt78UuUirha9BRwOTFA3viy1bcKwubZjeFlJ9JmZHpE1xl2xqFdnAY+CgEyTAIncJkMIz7g1t6TpptlbrKBY1Kql63nyM3Die27I9Jo5J4Seu5014OAykEHv/fB9qJDVmdO6d4J8mFOGX8II4ZP4f/Hj0jvpTTc2USF2prdqlqrV80J0NS7RCXKA3VdbuUqWh4ema5Qwu0xu0k6EeJU1eaCRjNW+NQNCmFVs1VLcmrCuKBpDxKQeqWOagXimehZNVs9UePUHegaSvgMIIkY/kZ/qBUN1RZ6qL0z0FHQbI8Q7NzXRDsxLFsls59T2rh/if4TNlCykuoltu35c/O7TxB+uABiY9EBqrW6VbiFHG5TyOxgzB9sVNxla4Z3GvF7vTmEmD5ROQSRG0ZxgSw/MfelrRAzkExJ4BHoT6A57V6te+HUOVADCYMYBJkMwHzFcRP8ACvpWfqvhMF7aIoWyB+8nm5IOR3BzyeJx7zxdM+8ckvwwW063lJIKsTO0Lhon5sYkR6qOZmg7GkW5cUF1WYUwQwEAgiGIkyAcEjMzXav8LXNyoHVrKx5DK7gGB80AjdHcQPbM1TrfgRXuFg20SIUCAFld0kZJjd+Y9KfET6z81zenu3tPeLWbiNkqQqtsOflZe+TgAmPWut6frF1CTcDOuDLoEtsw5hJPB9ZzV+h6NbsJtUSJkFoY94E+gDEferx+Xf8AOrk0yyzmR12qPKAAc+UATj2rM6j1pLJ/ePBnyqnmbA/F3z9h9as631DwbLNyflUcyx44/OvNg8GWnIM+ue9LLLSvn8+XddpqPiNdgIlFaQOzg/hYj0xmJ5FcPfuEkyQe2Ij7e1WXtSWQAkHJMRBXAGD6H09qHNZ5ZbdOGHEevVYAA3DHAYx7xSqm10x2AZVkGlRvI9YrLW/conng8/NmPefejx053DBxAtt4eJLIGBZR6MpP6VrWdBYUhpURxLAZWB3OIjitnTBWEiCGMkgzuPrI+gq5iyyzcl07ol27c2ZtnZuVj+KcqGI9cj7e1dx8PKxseBfAOwAD/MnY/UEEfUVdp4AAHA49qKt8z/eeaqY6ZZ53Jppcq1WrPS7RC3KbCiC1QmoB6kGoJImphqSioMmaRLFc1cgqhTV9s0iokW5pNYqy01WgUkhFskVapxFTYVA0A3h0JfGaMmhNRdA5oggdmqO+h73UAP5/yrMbVu3B/SqaSNwMIoa9qgKD0oacnFTvWc0DSxNe3tFOvUTHY0JcaBWV1fqbWkJRdx9zCgDkk/3waapjtpa74kS0Cbgj0EiT2wO/biua6h8YtcvBbNxktkjexVfIDA8u4A9pkzEmKxen6ctd3vcDMBuBBDEvAIGcwNw7cgisq9ZYsSIIOTiAJx275HHJrO5OnH5Yx6t0nW2mQC1c8SMSTLT3mc+/3oi7eNefdO6g9qyAbfmmFjEAd3JmDRnT/ily4VuJjPOTBjvPt71crLL5XvTq3k5Jqm6wAJJ7T+VYet+KlUkdpgTjKmCRHY9qp0evOpIZlZVtmQskqzYIYmADHYe81W54XC63Wf1nrJkj8eNgAkp3hifxfKYAxxPrzlzTsBuIOcSfWJifWu0s27XzqoMmZiWknn61z3XdYJgK1txgjhSpBHbnB5rPKfmuj538SMZ0juD9M81Cp3fSACOY/WoVk6Fo1TDAZgPYkClVUUqe6TWu61TPlUhh5j/mHcHkGIqWi+IriH5sARECGPAPHPc8TFBNpIKiI9fr/pUTb8xGFAIME8e08091Oo3tH8Z3VA3KrCeYIOOeCAYrY6N8VPcfYyLPYAlWb/xDYJ9pFYXTGso4ZmG1WYG1l4DY3Kww4jn9aP6k+n3B7W4N5bgIUgQhyVkek/lVy39sspP07W1dDCVP6EH0IOQfaiENY/S+tW70lA4PeV/UT+daqmr9c2U0IFWpQ4erFuUIEqYpy00O12q21gB5oLQ9BTh80INWIqXjikWmpauUQj1labUzRlu9SsTYLaqmNOtyq7r0iOxrN10UV4tCa2nFRkXrM1Zp7cCrNsGqbl+KbUQBmrHas4avNJ9UaBo2sesPq2n3ptkgHmDyPT6Vo6q9WbqLlNeM0xbfS2VlFshRjc34pHoBzQXUdd4bNbtGRjd3EicLJjEgfaiOpdVKyqgzB83YfT7TXOSayysnjpxlvdEvq3Bnc0nnPr9PtmrbMGdx57H+pqqxqNqkESTxMYqKBjLfcmlFiU1XhsCchZWCZBBwcdpzn6VPU69lHlaAft7CPsePes26x75qJejY4j+mdYe1geYdgf0qrqXUPFIJ7COAD69uRQk01G7rR8ZvZqdTSNNUKSpU/iH1pUwN1NhpG/AAiSZ47xOac6IOCbYOJJkgCIniP58ZFbVlLbW4a4DIhWMSCOMH0o2zZs2f3rOuECcgyB7dyYrTix5aYr9EZLSXdpMZeDyrREfmRR+m+H2t+HdBmPMYkMJHGDxzxmjl+KNOQF82cRt9fXPvUNV8SqAwAZCrbTuCmD9AZj3FPWKd5Vr6PTi2263G1hJXsGMZWPXuOMCtJNXmsPS9RM7XUqT8p5Vp7gj/AGo43MVcY2NFNXVn+JrItXKvNymniL1GpMc0MTVfietM2aR6E2tRRVpqBTFFWnxQVi86qO9G6TVTWQQCaJ0rxSTY3U1FTd6yxeq9NQKSNLWpriyKh4lTBoAUoKC1GknitJkqtqZxhvbKmqXuTWrqrdZmptRTaS7Z7XfNBoPWttBPp9zRd85mg79yhpHP3tO9yXKjMR7D9aE0yKLm1hwY+pPH0re1NwBSTwKwHuBn3A5B4JiQOM/pWdmm+PY7W2UFs88z9SfX2rMs3+FOBM/7fSitRuI8yGBnBGP796zzE0re1Yzo1xYPb7ZqM0jTVCzxUgvvUaVAOV7UttJWpE0gaKVLdSoMVo9Oz3FXKz9vuP5Vpa/oziFXMksY5YCIJHeM/nTaXTsslzIXHrAIJ8w/hOK0f+ZLSjAL49p+mcmtZJ+WNt30D0nwu+9A/wArgkjOCBgNHFWaLozE3Eed2GzkOO4PowEEGrtZ8XEp+6VlMjLAERnHfJis/Q66+7bgW92ljt7E85gHiOKP8zwf6/LstHZItKlyCy4n1jg/lVl0Vz9jplwEi6Wk5S5O4/Q+nrINaiM0Z5+s1cY2CbfNEqlCWjWhaXFUmhmE8Uipp9Z07dlSUb1H6iua6/qdRaWCQR2YTP3qbdHjNumKGrrdzGayfh/qBe0J7CCT3Nai5onZWK72oir7N6aGv25p7AimWh/+JM0zazNCvcjNAvqTNA06XTaiRzRKXq5nTa+K07GqBpIuLY31WTVNq9ipG5QnSrUVkdQuiMmBIH3JgfzNaWpbFcP8UdR3sLIgQwmSAJHAJ5H9/Wi3TXDHdaN+2eKzdQ8CKu6d1VXTaWHiAGczwYmQIjIA9awtZq9t4ljOIAXjnvS21xxu9LtVq2wE55k8YoEosnxWkz2nGPpVd3WuZI8o+39TQgOTOfeT+dRa2mIm7fXhd8e7f6duKGpRTMKjaiIqNKmpGVPFKacGgGpRSNNQCpUqVBtLVdUJkAtJEEnBEem2PeRWeopzJ5JJrQt6UXl8kBxyOA0enYd6r1HgUMxQLyuYxMHvmMTV2lvXQQULAgjjA9BMc1b0y02+2oBG4zzt3RPlntwaleuFbzMs20DgEcRGYjvwfzpk6TQ9ZZ22XFCmAQQYxxweftWnsrD05sanAPmXOQBgKePaTWlo9UgGwODk7fWJxE81rKxyg9AKLtMKzjcqy3dqmdjResTq3UrIBV3Wew5INZ3xL8SlP3Vvn8R9J7D3oT4e+Hw37y7k9lP9WqLl3qLmOpusqxqrpO22xy0ADE11XS+magA77u0xgfN+dGX7SRkBY4OBFPY6mkHcwG3kzj60SaPLLfkczqeoajTXouMWBz7Ee1dbp7oZQw4ImsrrSWtTaO11LLlTP8ql0HUf9OntI/I0p1Svc2Pu3KA1N6OKnfv1n37081ZSLE1OcVo6bVQBmsFTFWrqu1JVxb2u+KbdiAfMSQCByAfxH7A1rf8AE18LxZJULuwJMc49a8x1+uDt8p/ISYxIMSMfWrNF1hkTZvKjBBLMzLB/CBCiZOD6c8VHLsX5dOj6d8Zq1294hhD5rf2gbfviuR6rr2vXSzepgH8InifShnuwWjvI4Ewfpx9qrmot22xwku4tTykHBycTMx6+39ag1wkknkmfvURSY5pLKaeftUaegJT6ZpppqcUAxpVZcUTiqyKQNTimNKgFSpUooBRSpTSoGxOmtK0bjGcxyOIrQ6ayC4TBVJgNJABBkT6YxmhOjwXhvt9R/ZrW1VgNtXkYLBcFowJzxma0k62jL3TR0+qtTIIaTIgEwZOccZJrN67phc1CDcBKy3tE59yf0qnqoLISu4C35SPlWP8AKB6Gh+naVldjcBBCGJzlhA/Wqt30mTXYTUaVkUE8NMf+pit7oNzxLLI+QD5Z5Ejse1UdZtW/D2yFIyB649O1FaXULAW3BAABMgce3J5pSaot3B+lvkLtYyVxPqOx/KiBqIE+lZFjqSs5WCGHIPePpRd25Cn6H+lXKixg6C2L2oLPxJJ/nH9K6iydrNB5AP8AWsPQWAtuTyZY/ejb9/ylh2U1OM1Dy7Z/XuoszbDwM4qu30Zmtzu2k9vb3p+naQsfEfJPE/1rRa7FGt90/OoFsfDqtb8rkOOZ4mqOjX3t3haYkCTI7U17rmxpQSeD6Gs/VXXYm43JMe9TdTxUlvrrr11YwR+dZxeWIoboejJBZ5jhZ/rUtXpdplGg+h4NVu62jWul5t55qi4u2hbPU8NPIzjvFWWtWHE0b2emXqL5JInvJ7ZqnfHGD3q7UuCzY78zQ5rOtYRNRp6apUeKcLUacUBIgCltphVqOvfNCUFYDtNTa4DTMg7VArTBgaeKQNOX9qRoTSpGkKAVKkaQoBbDT1IN7U1PQPYubWB9DNb9+6VBYEYxMTJ9MjApUqvFOQi1bGSOThp4MY/3oLquukm2o8xAE8RwYpUqq+JnobqOlAtqV7YJPJJAP9/WjNJoQLY7NzuHIn39KelRrsrekdIDvdm+YQJ9ff8ApRTXcEGlSpwqpa8B+VOxkBexwaVKgCp/lWdqX8RivCj5vf2+lKlRRFtoKMQMe1Uu4J3en86alU00tR1sqwCiR3/2rM1Wua4xJPPA7ClSqLbVyQNNGaSdrGJHfMGmpUodVaq8GPlEAD0iqKVKin4alT0qRkBTk0qVBFTrSpUEYtSJpUqDICkaVKgGpUqVAKlSpUAop6VKmT//2Q=="/>
          <p:cNvSpPr>
            <a:spLocks noChangeAspect="1" noChangeArrowheads="1"/>
          </p:cNvSpPr>
          <p:nvPr/>
        </p:nvSpPr>
        <p:spPr bwMode="auto">
          <a:xfrm>
            <a:off x="0" y="-635000"/>
            <a:ext cx="1962150" cy="1314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eg;base64,/9j/4AAQSkZJRgABAQAAAQABAAD/2wCEAAkGBhQSERUUExQVFBUWGBwUFRgYFxcUFBQYFBcXFRgXFBcXHCYeFxkjHBQUHy8gJCcpLCwsGB4xNTAqNScrLCkBCQoKDgwOGA8PFykkHBwsKSksKSksKSwpKSwsKSksLCkpLCwpKSkpKSksLCkpLCkpKSwpLCwpKSksLCkpLCkpKf/AABEIALcBEwMBIgACEQEDEQH/xAAbAAABBQEBAAAAAAAAAAAAAAAEAAECAwUGB//EADwQAAIBAwMCBAQDBgQGAwAAAAECEQADIQQSMQVBEyJRYQYycYFCkcEHI1KhsfAUYtHhFRYkM3KCU5Ki/8QAGAEAAwEBAAAAAAAAAAAAAAAAAAECAwT/xAAgEQEBAAIDAQADAQEAAAAAAAAAAQIREiExA0FRYSIT/9oADAMBAAIRAxEAPwDHtijLNC2xRloV1uGjLNG26DsijLdCKKt0ZaoS1RloUqzo/TGtGyaztMK0LRqKxopGq5GoVavQ1NQumkWqANSJpEfdT7qhSmglk0pqM0i1ASLUgahNOKAnNKahNKaDTmmJqIND9S6ili2bj7tqxO1S5EkCYGYEyfager2FVtXOa39omnQTPrAn95IkGbYnaoKmSxX1EggniPiP9od83WNm9ttqPJtgbzNuQysCfxGN3oYJjL22x+WWT1iKD6lrFsoXedoySFLQPVo4A9axP2edXbUWmLvcuNMhnhQVmBsQHsZBIkcCSQQMn9onxFYu6dbQdgTcUkFG2lVXcS8ZABbiJ3IRGCaNifO8uLkeqdeXxHSxN9XBXxbhZWm7h2UTgwMMRgTjudG18Vppyy2PFu3JlgX3IyoogKSvAz5lElV95HL2+qS7i0pQPtt2wH8OPmALMSTJLE/NAJ5gCuy6H8OWEtgm75xaa68MHdQjAjyqSDBJ2lTtaQ3IUgjsymMnbF69+0R7qKqA2gVG8I4O4zBUkDcqwOBBzWH1TqNohRbCnaBMrhiTuyAAD9zAyKG67q0uXW8O2La7mI73MmTvbhoz2xMZxQV/StbhXXLgMo5bzcY9THHNLbXHCSTR31YYuzwXc5O2FzO4gIQJkjt2rX+H+n3lQ37KFwGgSqkEqZkgngRyDgnn1wbWkdjhTEgExgSQMngZZfzFdR0v4uaxpDYQQRv84AnzGQw8w4Ex6Y9qIee9dMnq2oW5dvNdV/EOOcK0YB8s4iIxxzisvTaYu0SJ4gmCfYdh98DvijdQoZB4dsARIbduuMVliWjCzBMe350XNG4BMrtUgEh1YCTxjmJ7CkqeK00pj5Z/9o/Wmqy901wxGxufb8jjmlRo9z9u5tCjLQoW0KMtV0OSi7VG26EtUZaFDOirVHWooK1R1qprKi7LUZaag7Yoq21TWdFI1WK1UKasVqVSvBqU1SGqwGpSenApg1LdQE6ixpF6iWoB91OHqsvSDUwt30xaobqbdQGZ1fqWotn93bUoMs7MoAHec4HvnmvJ/jb4sfVXQN5Fu1IUAgbmaQWwcjywCO2eWM+i9X0N7VXmQHwrVseUkTuuZ2uV/EsgrHpJ/EI4n46+Db283VHkRTxJRLS7QigZaRJ3E8/NnzRNdfx4y9+uEktPoPyk4/Pv9j6VXcBET3zWnprYW3c8SQG+Q7TDt5gAGPKkg4jILEEFQKhqtK7wzjaSE2juVZSFY987fmAIJmYkSndsHpNc1twykqfUHa0ex7VLUas3HLOWYnksS59eSZ/nXTaL9m+puWVvBQ1so1xRO17m1gFX/KWB3CZHkMxXL6rTm2xWRIxAMkEx5SRHmHBxyDTKXG3pp6a6hBZClvwzvQXP3niMJhTKwDEjiDiY5pdQ65dQlWurdGdjLthCNiBwIknbbQAnIAERWNtIIn9QD9K7P4Y6BauDxNT+9DwtpLbpcvmSfnCuDaMEEMxiRBDSAQstTuuPtpu5liTj/NJggdy0kGfWptb3sRbGxVAyTBEeXdcY4/EASIGZitPqej26gp4IRDeYC0bhYAyqbGcSFfBBaYweIk5K6nwnfygcqFJLAGeT/FAx+R96FzsWLgtq63HnsgtlWTM7++AYGQD/ADoO+yvvktIP7pRtIMnIIBxj+EZxxUun6hRlyGM8EEgypknIxwOe9UDWBSCi7WHcyTOZI9DkD2imciS/uyBcDFSQxTdtMSCSw7Spx9aN1vWzcCpbGxFAAUkNwTEY9DGayzbBKyYJ5njJiZ9P9K09L0d3RgsHarXNxMAopjyzg5E4NEF17WT4jDAJA+ppVrJaUABnJIwY8QjHaQIxx9qVGj5OytCi7Qoe0KKtsAQJAP1rdxUVaWi7Qqi0tF21oRRFoUbaFDWloy0KmsqItiiEFU2quWkirlqYNVg1MGpSsFTBqoVMGkSe6n31CaU0Es3UiarDVLdQEWFRmpMarLUGmDSqproAk4AySTAAHcms638RW3crbl4YKSASpw87fUgoVj1IPBmmclo/Wa5LSF7jBFHJPauP6z8f2Li7LD3CObrIhVlT0DOAFJ4JPacg0B+0n4pKqdMhKkgG8NpnaQpUBuCDPaeDniuK6DpH1l4WUfazkuxMqsLmCq9uIAHpj0m11fL4zXLIPe6mp1EtuuWgdkSRNsOSNhhSogiBjPpwPTvg/pejveG9p7d1gbjXbV1Ua4viRthTJQptVQRggt7R5p13QpYvlVcoyt5hBLJAkR6zjvPMgcnNQXQviKW27sMDmQVyQpkZ259YzSdOWHOdXT2L4p+O9Natqlu5uDBv+0SI2fgJUgoSSMYxmQMnyjRdUKbjsts7yFkSy75BED55nAO4e2aGNm9dON9wRt8st8sAL/mxswCYG30x1Pw90fwyBe0jHI3Fk8RWBVoYMnm8MCGhOTkmIAZY4Y/OOeXol17JvSHVABlsgQcCTBhQpgEmGGMGA0vBSckmBBBwGkS0jJgT969Zs6DRaNriX7ls3bi3N2AqbHcsFNpcLECOPTgVwXWfh0PcP+FtsTJbaCPlOVhSZyAYGJAGBRo8fpy9D9Pui1eQ31W4gYFy/iXFX8WxlBzB9P4iDMkVZ8V9QXUPvU2UXgC3Z8MgTjcJJBwMmBnH4jVWi6dcVbm6U2o7QCP3qiCbe7gkTPcjbxih9JoVfyFSCBv+WGLY2opHIIO4kx9sSK63tl347Hd3MjMn1IP1/WtHonQbd1C93UW7KyVVWPnZgu4egCniZ5qzTfD9s3HS5fVArFA4Ba3K993BkSAAeeSBRfTfhOy43XNSqKoG7j5mJIUSdoG3bkkZOJokXcpr0L0rpYN0La33SBuBRUjchP8A8kB09fUVtanpGvbTeHcYBQT5FS2Wid2Csepx7V13SOkDTgw5cEACYICrldpicbm7mZmr792tJi5svru9OH0HTdWLYCanw1EqF2/LBIjj2pV1a31bIKkeoII9801PjB/0v6cH/wA4PI8gC/igndznae35Unvqbvma49pxuRwdzIOTKmQYyCpHaR7x6d0JgRKjej7iOz24HH8v/tXQ2OhJbupcT5Scr2BPDAf/AJI9CKmS31rbjPGn0XUOu23cIcMJtXVylxYmD/CwHY8jjiugt1kdP0YQMg+SQyD+GckD2Bkj61rWzVxzZCrZou0aDtmiUelWNGK1WB6FFyph6SBQarA1CK9Wq9KloQGqYNDq1TD0iXbqj4lVlqgTQNCC1R31QHpy9A0uNyqmaajupeJQNB+oadLltluRtiWnKgDMsDggcwZGMivKX6+Eum3o0ZQRtLyfEZVJYkEgm2SBwgWBIiYj1DquhF+2bbfKSN3uAZj7xXE9T+DimyxZt7lILXHkKzE9gYO1VEAEyJuZxJCro+NxnrH0Pwfc1CHUXLqszA31JYt4m0PKkkSCGA3STjtUfhpfBvEC4UKBxeuAmdyGTCkjxF2kAT3LHI47TXaVNPojbd8kSXI87uBO8Cf+5C8z2knk1zej+E3v2bkFkDEsocktvW44zmIK5yCdzTJpabTPcu/GZ1bVaS+guPcJuuTuJJ3KJMFlCKCfMOAZ2jjis3pWnUo03Ratl0DsAxJU5ASBuDCHaePLEtiZfEPRvBuhA03SQoVABtVQEt953MQDngCc7hWLc3AGZzgyM4xkn6RHsaTfGTXVdX0vrNqyAQbj+ctbteIAEuAQHuErsuBkhYIkbIA8010ei/ahb8Pc6sDMlQV8qliAqAfwgD5ok9xInyoXNvYSRGe3+hoq/ptgTe4MqHhYJE/hb0+/6zTlLL5Y310fUOtJca7qFUqLxNoTH7tYhjtzuEBc4EufQUvh/rFzThrzWbt6BunbsRFQwW8QT6svA557Vn2/iW94a2jsFtfMqsgZVEyCAcnPuZ+2Om6l1OxqbSu25jb8zDaqC6VjcGWTzK8+uOac7TZrrXTlf+JO5ugABXmUuO580wCNxGU3SC3Hf0rNbqTlgRGMBYBQeyoZUDPArc6T0ttTcO8MLYhS0E+baOXzkARnAxjkUV1P4fNhRAssFPzMHyCCoNwxtiSvtOYGaWqvljLpg279pNpuLcuyNxDeQAjEAg+dTEE+mMGaP0HX7e1V/wAMCEjc4L4hp3EZAPHtk4OALNX0hXYLpgdRggsxGxTgeRwRhSDzj0mTWt0X4VQD/qPO6jZs+W2FBJEbY3g8ye896qSlcsddtQfFtq5blWFsmBlS+0RztTiO0wPeq7Fm3cB3Xv8AEBzIDFSojsEWB69qKuay3aWAVRR2EAYgHC/UVj6zrFhnKna3kLyI9cjd2kf1q2En6jVTSooAVFAHACiKVcaemtc89suiNlVVzAHtSo3/ABfD+tnpZYKrAHbJDI0lrZ4O1jkjHFb1s1x2o+IijgW9p3Hc8hiEwAZg+xJqnU9fdbrqS/htHedoI+ZOBt78UuUirha9BRwOTFA3viy1bcKwubZjeFlJ9JmZHpE1xl2xqFdnAY+CgEyTAIncJkMIz7g1t6TpptlbrKBY1Kql63nyM3Die27I9Jo5J4Seu5014OAykEHv/fB9qJDVmdO6d4J8mFOGX8II4ZP4f/Hj0jvpTTc2USF2prdqlqrV80J0NS7RCXKA3VdbuUqWh4ema5Qwu0xu0k6EeJU1eaCRjNW+NQNCmFVs1VLcmrCuKBpDxKQeqWOagXimehZNVs9UePUHegaSvgMIIkY/kZ/qBUN1RZ6qL0z0FHQbI8Q7NzXRDsxLFsls59T2rh/if4TNlCykuoltu35c/O7TxB+uABiY9EBqrW6VbiFHG5TyOxgzB9sVNxla4Z3GvF7vTmEmD5ROQSRG0ZxgSw/MfelrRAzkExJ4BHoT6A57V6te+HUOVADCYMYBJkMwHzFcRP8ACvpWfqvhMF7aIoWyB+8nm5IOR3BzyeJx7zxdM+8ckvwwW063lJIKsTO0Lhon5sYkR6qOZmg7GkW5cUF1WYUwQwEAgiGIkyAcEjMzXav8LXNyoHVrKx5DK7gGB80AjdHcQPbM1TrfgRXuFg20SIUCAFld0kZJjd+Y9KfET6z81zenu3tPeLWbiNkqQqtsOflZe+TgAmPWut6frF1CTcDOuDLoEtsw5hJPB9ZzV+h6NbsJtUSJkFoY94E+gDEferx+Xf8AOrk0yyzmR12qPKAAc+UATj2rM6j1pLJ/ePBnyqnmbA/F3z9h9as631DwbLNyflUcyx44/OvNg8GWnIM+ue9LLLSvn8+XddpqPiNdgIlFaQOzg/hYj0xmJ5FcPfuEkyQe2Ij7e1WXtSWQAkHJMRBXAGD6H09qHNZ5ZbdOGHEevVYAA3DHAYx7xSqm10x2AZVkGlRvI9YrLW/conng8/NmPefejx053DBxAtt4eJLIGBZR6MpP6VrWdBYUhpURxLAZWB3OIjitnTBWEiCGMkgzuPrI+gq5iyyzcl07ol27c2ZtnZuVj+KcqGI9cj7e1dx8PKxseBfAOwAD/MnY/UEEfUVdp4AAHA49qKt8z/eeaqY6ZZ53Jppcq1WrPS7RC3KbCiC1QmoB6kGoJImphqSioMmaRLFc1cgqhTV9s0iokW5pNYqy01WgUkhFskVapxFTYVA0A3h0JfGaMmhNRdA5oggdmqO+h73UAP5/yrMbVu3B/SqaSNwMIoa9qgKD0oacnFTvWc0DSxNe3tFOvUTHY0JcaBWV1fqbWkJRdx9zCgDkk/3waapjtpa74kS0Cbgj0EiT2wO/biua6h8YtcvBbNxktkjexVfIDA8u4A9pkzEmKxen6ctd3vcDMBuBBDEvAIGcwNw7cgisq9ZYsSIIOTiAJx275HHJrO5OnH5Yx6t0nW2mQC1c8SMSTLT3mc+/3oi7eNefdO6g9qyAbfmmFjEAd3JmDRnT/ily4VuJjPOTBjvPt71crLL5XvTq3k5Jqm6wAJJ7T+VYet+KlUkdpgTjKmCRHY9qp0evOpIZlZVtmQskqzYIYmADHYe81W54XC63Wf1nrJkj8eNgAkp3hifxfKYAxxPrzlzTsBuIOcSfWJifWu0s27XzqoMmZiWknn61z3XdYJgK1txgjhSpBHbnB5rPKfmuj538SMZ0juD9M81Cp3fSACOY/WoVk6Fo1TDAZgPYkClVUUqe6TWu61TPlUhh5j/mHcHkGIqWi+IriH5sARECGPAPHPc8TFBNpIKiI9fr/pUTb8xGFAIME8e08091Oo3tH8Z3VA3KrCeYIOOeCAYrY6N8VPcfYyLPYAlWb/xDYJ9pFYXTGso4ZmG1WYG1l4DY3Kww4jn9aP6k+n3B7W4N5bgIUgQhyVkek/lVy39sspP07W1dDCVP6EH0IOQfaiENY/S+tW70lA4PeV/UT+daqmr9c2U0IFWpQ4erFuUIEqYpy00O12q21gB5oLQ9BTh80INWIqXjikWmpauUQj1labUzRlu9SsTYLaqmNOtyq7r0iOxrN10UV4tCa2nFRkXrM1Zp7cCrNsGqbl+KbUQBmrHas4avNJ9UaBo2sesPq2n3ptkgHmDyPT6Vo6q9WbqLlNeM0xbfS2VlFshRjc34pHoBzQXUdd4bNbtGRjd3EicLJjEgfaiOpdVKyqgzB83YfT7TXOSayysnjpxlvdEvq3Bnc0nnPr9PtmrbMGdx57H+pqqxqNqkESTxMYqKBjLfcmlFiU1XhsCchZWCZBBwcdpzn6VPU69lHlaAft7CPsePes26x75qJejY4j+mdYe1geYdgf0qrqXUPFIJ7COAD69uRQk01G7rR8ZvZqdTSNNUKSpU/iH1pUwN1NhpG/AAiSZ47xOac6IOCbYOJJkgCIniP58ZFbVlLbW4a4DIhWMSCOMH0o2zZs2f3rOuECcgyB7dyYrTix5aYr9EZLSXdpMZeDyrREfmRR+m+H2t+HdBmPMYkMJHGDxzxmjl+KNOQF82cRt9fXPvUNV8SqAwAZCrbTuCmD9AZj3FPWKd5Vr6PTi2263G1hJXsGMZWPXuOMCtJNXmsPS9RM7XUqT8p5Vp7gj/AGo43MVcY2NFNXVn+JrItXKvNymniL1GpMc0MTVfietM2aR6E2tRRVpqBTFFWnxQVi86qO9G6TVTWQQCaJ0rxSTY3U1FTd6yxeq9NQKSNLWpriyKh4lTBoAUoKC1GknitJkqtqZxhvbKmqXuTWrqrdZmptRTaS7Z7XfNBoPWttBPp9zRd85mg79yhpHP3tO9yXKjMR7D9aE0yKLm1hwY+pPH0re1NwBSTwKwHuBn3A5B4JiQOM/pWdmm+PY7W2UFs88z9SfX2rMs3+FOBM/7fSitRuI8yGBnBGP796zzE0re1Yzo1xYPb7ZqM0jTVCzxUgvvUaVAOV7UttJWpE0gaKVLdSoMVo9Oz3FXKz9vuP5Vpa/oziFXMksY5YCIJHeM/nTaXTsslzIXHrAIJ8w/hOK0f+ZLSjAL49p+mcmtZJ+WNt30D0nwu+9A/wArgkjOCBgNHFWaLozE3Eed2GzkOO4PowEEGrtZ8XEp+6VlMjLAERnHfJis/Q66+7bgW92ljt7E85gHiOKP8zwf6/LstHZItKlyCy4n1jg/lVl0Vz9jplwEi6Wk5S5O4/Q+nrINaiM0Z5+s1cY2CbfNEqlCWjWhaXFUmhmE8Uipp9Z07dlSUb1H6iua6/qdRaWCQR2YTP3qbdHjNumKGrrdzGayfh/qBe0J7CCT3Nai5onZWK72oir7N6aGv25p7AimWh/+JM0zazNCvcjNAvqTNA06XTaiRzRKXq5nTa+K07GqBpIuLY31WTVNq9ipG5QnSrUVkdQuiMmBIH3JgfzNaWpbFcP8UdR3sLIgQwmSAJHAJ5H9/Wi3TXDHdaN+2eKzdQ8CKu6d1VXTaWHiAGczwYmQIjIA9awtZq9t4ljOIAXjnvS21xxu9LtVq2wE55k8YoEosnxWkz2nGPpVd3WuZI8o+39TQgOTOfeT+dRa2mIm7fXhd8e7f6duKGpRTMKjaiIqNKmpGVPFKacGgGpRSNNQCpUqVBtLVdUJkAtJEEnBEem2PeRWeopzJ5JJrQt6UXl8kBxyOA0enYd6r1HgUMxQLyuYxMHvmMTV2lvXQQULAgjjA9BMc1b0y02+2oBG4zzt3RPlntwaleuFbzMs20DgEcRGYjvwfzpk6TQ9ZZ22XFCmAQQYxxweftWnsrD05sanAPmXOQBgKePaTWlo9UgGwODk7fWJxE81rKxyg9AKLtMKzjcqy3dqmdjResTq3UrIBV3Wew5INZ3xL8SlP3Vvn8R9J7D3oT4e+Hw37y7k9lP9WqLl3qLmOpusqxqrpO22xy0ADE11XS+magA77u0xgfN+dGX7SRkBY4OBFPY6mkHcwG3kzj60SaPLLfkczqeoajTXouMWBz7Ee1dbp7oZQw4ImsrrSWtTaO11LLlTP8ql0HUf9OntI/I0p1Svc2Pu3KA1N6OKnfv1n37081ZSLE1OcVo6bVQBmsFTFWrqu1JVxb2u+KbdiAfMSQCByAfxH7A1rf8AE18LxZJULuwJMc49a8x1+uDt8p/ISYxIMSMfWrNF1hkTZvKjBBLMzLB/CBCiZOD6c8VHLsX5dOj6d8Zq1294hhD5rf2gbfviuR6rr2vXSzepgH8InifShnuwWjvI4Ewfpx9qrmot22xwku4tTykHBycTMx6+39ag1wkknkmfvURSY5pLKaeftUaegJT6ZpppqcUAxpVZcUTiqyKQNTimNKgFSpUooBRSpTSoGxOmtK0bjGcxyOIrQ6ayC4TBVJgNJABBkT6YxmhOjwXhvt9R/ZrW1VgNtXkYLBcFowJzxma0k62jL3TR0+qtTIIaTIgEwZOccZJrN67phc1CDcBKy3tE59yf0qnqoLISu4C35SPlWP8AKB6Gh+naVldjcBBCGJzlhA/Wqt30mTXYTUaVkUE8NMf+pit7oNzxLLI+QD5Z5Ejse1UdZtW/D2yFIyB649O1FaXULAW3BAABMgce3J5pSaot3B+lvkLtYyVxPqOx/KiBqIE+lZFjqSs5WCGHIPePpRd25Cn6H+lXKixg6C2L2oLPxJJ/nH9K6iydrNB5AP8AWsPQWAtuTyZY/ejb9/ylh2U1OM1Dy7Z/XuoszbDwM4qu30Zmtzu2k9vb3p+naQsfEfJPE/1rRa7FGt90/OoFsfDqtb8rkOOZ4mqOjX3t3haYkCTI7U17rmxpQSeD6Gs/VXXYm43JMe9TdTxUlvrrr11YwR+dZxeWIoboejJBZ5jhZ/rUtXpdplGg+h4NVu62jWul5t55qi4u2hbPU8NPIzjvFWWtWHE0b2emXqL5JInvJ7ZqnfHGD3q7UuCzY78zQ5rOtYRNRp6apUeKcLUacUBIgCltphVqOvfNCUFYDtNTa4DTMg7VArTBgaeKQNOX9qRoTSpGkKAVKkaQoBbDT1IN7U1PQPYubWB9DNb9+6VBYEYxMTJ9MjApUqvFOQi1bGSOThp4MY/3oLquukm2o8xAE8RwYpUqq+JnobqOlAtqV7YJPJJAP9/WjNJoQLY7NzuHIn39KelRrsrekdIDvdm+YQJ9ff8ApRTXcEGlSpwqpa8B+VOxkBexwaVKgCp/lWdqX8RivCj5vf2+lKlRRFtoKMQMe1Uu4J3en86alU00tR1sqwCiR3/2rM1Wua4xJPPA7ClSqLbVyQNNGaSdrGJHfMGmpUodVaq8GPlEAD0iqKVKin4alT0qRkBTk0qVBFTrSpUEYtSJpUqDICkaVKgGpUqVAKlSpUAop6VKmT//2Q=="/>
          <p:cNvSpPr>
            <a:spLocks noChangeAspect="1" noChangeArrowheads="1"/>
          </p:cNvSpPr>
          <p:nvPr/>
        </p:nvSpPr>
        <p:spPr bwMode="auto">
          <a:xfrm>
            <a:off x="0" y="-635000"/>
            <a:ext cx="1962150" cy="1314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cloudman23.files.wordpress.com/2008/08/12-smoky-m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905000"/>
            <a:ext cx="6457950" cy="43148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57400" y="10668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Wie</a:t>
            </a:r>
            <a:r>
              <a:rPr lang="en-US" sz="2400" dirty="0" smtClean="0"/>
              <a:t> </a:t>
            </a:r>
            <a:r>
              <a:rPr lang="en-US" sz="2400" dirty="0" err="1" smtClean="0"/>
              <a:t>ist</a:t>
            </a:r>
            <a:r>
              <a:rPr lang="en-US" sz="2400" dirty="0" smtClean="0"/>
              <a:t> das Wetter in </a:t>
            </a:r>
            <a:r>
              <a:rPr lang="en-US" sz="2400" dirty="0" err="1" smtClean="0"/>
              <a:t>diesem</a:t>
            </a:r>
            <a:r>
              <a:rPr lang="en-US" sz="2400" dirty="0" smtClean="0"/>
              <a:t> </a:t>
            </a:r>
            <a:r>
              <a:rPr lang="en-US" sz="2400" dirty="0" err="1" smtClean="0"/>
              <a:t>Bild</a:t>
            </a:r>
            <a:r>
              <a:rPr lang="en-US" sz="2400" dirty="0" smtClean="0"/>
              <a:t>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http://www.chnpress.com/tourism/img/Golgraphy/Talesh2%20(Classification%20of%20the%20Climates---Warm%20and%20Humid).jpg"/>
          <p:cNvSpPr>
            <a:spLocks noChangeAspect="1" noChangeArrowheads="1"/>
          </p:cNvSpPr>
          <p:nvPr/>
        </p:nvSpPr>
        <p:spPr bwMode="auto">
          <a:xfrm>
            <a:off x="155575" y="-1570038"/>
            <a:ext cx="3238500" cy="3276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04" name="Picture 4" descr="http://blogs.democratandchronicle.com/her-community/files/2011/06/12859242_b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008" y="1600199"/>
            <a:ext cx="5953992" cy="447013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44434" y="2667000"/>
            <a:ext cx="1740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Wie</a:t>
            </a:r>
            <a:r>
              <a:rPr lang="en-US" sz="2400" dirty="0" smtClean="0"/>
              <a:t> </a:t>
            </a:r>
            <a:r>
              <a:rPr lang="en-US" sz="2400" dirty="0" err="1" smtClean="0"/>
              <a:t>ist</a:t>
            </a:r>
            <a:endParaRPr lang="en-US" sz="2400" dirty="0" smtClean="0"/>
          </a:p>
          <a:p>
            <a:r>
              <a:rPr lang="en-US" sz="2400" dirty="0"/>
              <a:t>d</a:t>
            </a:r>
            <a:r>
              <a:rPr lang="en-US" sz="2400" dirty="0" smtClean="0"/>
              <a:t>as Wetter</a:t>
            </a:r>
          </a:p>
          <a:p>
            <a:r>
              <a:rPr lang="en-US" sz="2400" dirty="0" err="1" smtClean="0"/>
              <a:t>hier</a:t>
            </a:r>
            <a:r>
              <a:rPr lang="en-US" sz="2400" dirty="0" smtClean="0"/>
              <a:t>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25.media.tumblr.com/tumblr_l1ttnefEgB1qb3yfso1_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057400"/>
            <a:ext cx="4762500" cy="38766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66800" y="533400"/>
            <a:ext cx="72324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Wie</a:t>
            </a:r>
            <a:r>
              <a:rPr lang="en-US" sz="2800" dirty="0" smtClean="0"/>
              <a:t> </a:t>
            </a:r>
            <a:r>
              <a:rPr lang="en-US" sz="2800" dirty="0" err="1" smtClean="0"/>
              <a:t>ist</a:t>
            </a:r>
            <a:r>
              <a:rPr lang="en-US" sz="2800" dirty="0" smtClean="0"/>
              <a:t> das Wetter in Deutschland </a:t>
            </a:r>
            <a:r>
              <a:rPr lang="en-US" sz="2800" dirty="0" err="1" smtClean="0"/>
              <a:t>im</a:t>
            </a:r>
            <a:r>
              <a:rPr lang="en-US" sz="2800" dirty="0" smtClean="0"/>
              <a:t> Winter?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pcdn.500px.net/9060371/314c235f19a74014a3d86849a524ad4c1812439e/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00200"/>
            <a:ext cx="6457950" cy="43053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9200" y="1143000"/>
            <a:ext cx="8226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Wie</a:t>
            </a:r>
            <a:r>
              <a:rPr lang="en-US" sz="2400" dirty="0" smtClean="0"/>
              <a:t> </a:t>
            </a:r>
            <a:r>
              <a:rPr lang="en-US" sz="2400" dirty="0" err="1" smtClean="0"/>
              <a:t>ist</a:t>
            </a:r>
            <a:r>
              <a:rPr lang="en-US" sz="2400" dirty="0" smtClean="0"/>
              <a:t> das Wetter </a:t>
            </a:r>
            <a:r>
              <a:rPr lang="en-US" sz="2400" dirty="0" err="1" smtClean="0"/>
              <a:t>im</a:t>
            </a:r>
            <a:r>
              <a:rPr lang="en-US" sz="2400" dirty="0" smtClean="0"/>
              <a:t> </a:t>
            </a:r>
            <a:r>
              <a:rPr lang="en-US" sz="2400" dirty="0" err="1" smtClean="0"/>
              <a:t>Sommer</a:t>
            </a:r>
            <a:r>
              <a:rPr lang="en-US" sz="2400" dirty="0" smtClean="0"/>
              <a:t> in </a:t>
            </a:r>
            <a:r>
              <a:rPr lang="en-US" sz="2400" dirty="0" err="1" smtClean="0"/>
              <a:t>der</a:t>
            </a:r>
            <a:r>
              <a:rPr lang="en-US" sz="2400" dirty="0" smtClean="0"/>
              <a:t> </a:t>
            </a:r>
            <a:r>
              <a:rPr lang="en-US" sz="2400" dirty="0" err="1" smtClean="0"/>
              <a:t>Schweiz</a:t>
            </a:r>
            <a:r>
              <a:rPr lang="en-US" sz="2400" dirty="0" smtClean="0"/>
              <a:t>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austria-trips.com/Bezau/Bezau-Austr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14400"/>
            <a:ext cx="4495800" cy="471812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19800" y="2819400"/>
            <a:ext cx="21130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das Wetter </a:t>
            </a:r>
          </a:p>
          <a:p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Fruehling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 </a:t>
            </a:r>
            <a:r>
              <a:rPr lang="en-US" dirty="0" err="1" smtClean="0"/>
              <a:t>Osterreich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liechtensteinpictures.files.wordpress.com/2008/08/liechtenstein-slide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295400"/>
            <a:ext cx="6146800" cy="46101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57400" y="838200"/>
            <a:ext cx="7237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das Wetter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Herbst</a:t>
            </a:r>
            <a:r>
              <a:rPr lang="en-US" dirty="0" smtClean="0"/>
              <a:t> in Liechtenstein?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Arbeite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einem</a:t>
            </a:r>
            <a:r>
              <a:rPr lang="en-US" dirty="0" smtClean="0"/>
              <a:t> Partner!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905000"/>
            <a:ext cx="7772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Partner </a:t>
            </a:r>
            <a:r>
              <a:rPr lang="en-US" dirty="0" err="1" smtClean="0"/>
              <a:t>Eins</a:t>
            </a:r>
            <a:r>
              <a:rPr lang="en-US" dirty="0" smtClean="0"/>
              <a:t>:  </a:t>
            </a:r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das Wetter in Deutschland </a:t>
            </a:r>
            <a:r>
              <a:rPr lang="en-US" dirty="0" err="1" smtClean="0"/>
              <a:t>im</a:t>
            </a:r>
            <a:r>
              <a:rPr lang="en-US" dirty="0" smtClean="0"/>
              <a:t> Winter?</a:t>
            </a:r>
          </a:p>
          <a:p>
            <a:r>
              <a:rPr lang="en-US" dirty="0" smtClean="0"/>
              <a:t>Partner </a:t>
            </a:r>
            <a:r>
              <a:rPr lang="en-US" dirty="0" err="1" smtClean="0"/>
              <a:t>Zwei</a:t>
            </a:r>
            <a:r>
              <a:rPr lang="en-US" dirty="0" smtClean="0"/>
              <a:t>:  Das Wetter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kalt</a:t>
            </a:r>
            <a:r>
              <a:rPr lang="en-US" dirty="0" smtClean="0"/>
              <a:t> und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schneit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Partner </a:t>
            </a:r>
            <a:r>
              <a:rPr lang="en-US" dirty="0" err="1" smtClean="0"/>
              <a:t>Zwei</a:t>
            </a:r>
            <a:r>
              <a:rPr lang="en-US" dirty="0" smtClean="0"/>
              <a:t>:  </a:t>
            </a:r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das Wetter in </a:t>
            </a:r>
            <a:r>
              <a:rPr lang="en-US" dirty="0" err="1" smtClean="0"/>
              <a:t>Frankreich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Sommer</a:t>
            </a:r>
            <a:r>
              <a:rPr lang="en-US" dirty="0" smtClean="0"/>
              <a:t>?</a:t>
            </a:r>
          </a:p>
          <a:p>
            <a:r>
              <a:rPr lang="en-US" dirty="0" smtClean="0"/>
              <a:t>Partner </a:t>
            </a:r>
            <a:r>
              <a:rPr lang="en-US" dirty="0" err="1" smtClean="0"/>
              <a:t>Eins</a:t>
            </a:r>
            <a:r>
              <a:rPr lang="en-US" dirty="0" smtClean="0"/>
              <a:t>:  _______________________________.</a:t>
            </a:r>
          </a:p>
          <a:p>
            <a:endParaRPr lang="en-US" dirty="0"/>
          </a:p>
          <a:p>
            <a:r>
              <a:rPr lang="en-US" dirty="0" smtClean="0"/>
              <a:t>Partner </a:t>
            </a:r>
            <a:r>
              <a:rPr lang="en-US" dirty="0" err="1" smtClean="0"/>
              <a:t>Eins</a:t>
            </a:r>
            <a:r>
              <a:rPr lang="en-US" dirty="0" smtClean="0"/>
              <a:t>:  </a:t>
            </a:r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das Wetter in der </a:t>
            </a:r>
            <a:r>
              <a:rPr lang="en-US" dirty="0" err="1" smtClean="0"/>
              <a:t>Schweiz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Fr</a:t>
            </a:r>
            <a:r>
              <a:rPr lang="en-US" dirty="0" err="1" smtClean="0"/>
              <a:t>ü</a:t>
            </a:r>
            <a:r>
              <a:rPr lang="en-US" dirty="0" err="1" smtClean="0"/>
              <a:t>hling</a:t>
            </a:r>
            <a:r>
              <a:rPr lang="en-US" dirty="0" smtClean="0"/>
              <a:t>?</a:t>
            </a:r>
          </a:p>
          <a:p>
            <a:r>
              <a:rPr lang="en-US" dirty="0" smtClean="0"/>
              <a:t>Partner </a:t>
            </a:r>
            <a:r>
              <a:rPr lang="en-US" dirty="0" err="1" smtClean="0"/>
              <a:t>Zwei</a:t>
            </a:r>
            <a:r>
              <a:rPr lang="en-US" dirty="0" smtClean="0"/>
              <a:t>:  _______________________________.</a:t>
            </a:r>
          </a:p>
          <a:p>
            <a:endParaRPr lang="en-US" dirty="0"/>
          </a:p>
          <a:p>
            <a:r>
              <a:rPr lang="en-US" dirty="0" smtClean="0"/>
              <a:t>Partner </a:t>
            </a:r>
            <a:r>
              <a:rPr lang="en-US" dirty="0" err="1" smtClean="0"/>
              <a:t>Zwei</a:t>
            </a:r>
            <a:r>
              <a:rPr lang="en-US" dirty="0" smtClean="0"/>
              <a:t>:  </a:t>
            </a:r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das Wetter in </a:t>
            </a:r>
            <a:r>
              <a:rPr lang="en-US" dirty="0" err="1" smtClean="0"/>
              <a:t>Irland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Herbst</a:t>
            </a:r>
            <a:r>
              <a:rPr lang="en-US" dirty="0" smtClean="0"/>
              <a:t>?</a:t>
            </a:r>
          </a:p>
          <a:p>
            <a:r>
              <a:rPr lang="en-US" dirty="0" smtClean="0"/>
              <a:t>Partner </a:t>
            </a:r>
            <a:r>
              <a:rPr lang="en-US" dirty="0" err="1" smtClean="0"/>
              <a:t>Eins</a:t>
            </a:r>
            <a:r>
              <a:rPr lang="en-US" dirty="0" smtClean="0"/>
              <a:t>:  _______________________________.</a:t>
            </a:r>
          </a:p>
          <a:p>
            <a:endParaRPr lang="en-US" dirty="0"/>
          </a:p>
          <a:p>
            <a:r>
              <a:rPr lang="en-US" dirty="0" smtClean="0"/>
              <a:t>Partner </a:t>
            </a:r>
            <a:r>
              <a:rPr lang="en-US" dirty="0" err="1" smtClean="0"/>
              <a:t>Eins</a:t>
            </a:r>
            <a:r>
              <a:rPr lang="en-US" dirty="0" smtClean="0"/>
              <a:t>:  </a:t>
            </a:r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das Wetter in Texas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Sommer</a:t>
            </a:r>
            <a:r>
              <a:rPr lang="en-US" dirty="0" smtClean="0"/>
              <a:t>?</a:t>
            </a:r>
          </a:p>
          <a:p>
            <a:r>
              <a:rPr lang="en-US" dirty="0" smtClean="0"/>
              <a:t>Partner </a:t>
            </a:r>
            <a:r>
              <a:rPr lang="en-US" dirty="0" err="1" smtClean="0"/>
              <a:t>Zwei</a:t>
            </a:r>
            <a:r>
              <a:rPr lang="en-US" dirty="0" smtClean="0"/>
              <a:t>:  _______________________________.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5638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Arbeite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einem</a:t>
            </a:r>
            <a:r>
              <a:rPr lang="en-US" dirty="0" smtClean="0"/>
              <a:t> Partner!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752600"/>
            <a:ext cx="8077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Using the question from the previous slide (</a:t>
            </a:r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das Wetter in ____ (insert country, city, state) </a:t>
            </a:r>
            <a:r>
              <a:rPr lang="en-US" dirty="0" err="1" smtClean="0"/>
              <a:t>im</a:t>
            </a:r>
            <a:r>
              <a:rPr lang="en-US" dirty="0" smtClean="0"/>
              <a:t> _______ (insert season</a:t>
            </a:r>
            <a:r>
              <a:rPr lang="en-US" dirty="0" smtClean="0"/>
              <a:t>).</a:t>
            </a:r>
          </a:p>
          <a:p>
            <a:endParaRPr lang="en-US" dirty="0" smtClean="0"/>
          </a:p>
          <a:p>
            <a:r>
              <a:rPr lang="en-US" dirty="0" smtClean="0"/>
              <a:t>*Don’t forget countries like </a:t>
            </a:r>
            <a:r>
              <a:rPr lang="en-US" dirty="0" err="1" smtClean="0"/>
              <a:t>Schweiz</a:t>
            </a:r>
            <a:r>
              <a:rPr lang="en-US" dirty="0" smtClean="0"/>
              <a:t> and </a:t>
            </a:r>
            <a:r>
              <a:rPr lang="en-US" dirty="0" err="1" smtClean="0"/>
              <a:t>T</a:t>
            </a:r>
            <a:r>
              <a:rPr lang="en-US" dirty="0" err="1" smtClean="0"/>
              <a:t>ü</a:t>
            </a:r>
            <a:r>
              <a:rPr lang="en-US" dirty="0" err="1" smtClean="0"/>
              <a:t>rkei</a:t>
            </a:r>
            <a:r>
              <a:rPr lang="en-US" dirty="0" smtClean="0"/>
              <a:t> </a:t>
            </a:r>
            <a:r>
              <a:rPr lang="en-US" dirty="0" smtClean="0"/>
              <a:t>have to be said as “in der </a:t>
            </a:r>
            <a:r>
              <a:rPr lang="en-US" dirty="0" err="1" smtClean="0"/>
              <a:t>Schweiz</a:t>
            </a:r>
            <a:r>
              <a:rPr lang="en-US" dirty="0" smtClean="0"/>
              <a:t>” &amp; </a:t>
            </a:r>
            <a:r>
              <a:rPr lang="en-US" dirty="0" smtClean="0"/>
              <a:t>“in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Türkei</a:t>
            </a:r>
            <a:r>
              <a:rPr lang="en-US" dirty="0" smtClean="0"/>
              <a:t>”.</a:t>
            </a:r>
            <a:endParaRPr lang="en-US" dirty="0" smtClean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Australien</a:t>
            </a:r>
            <a:r>
              <a:rPr lang="en-US" dirty="0" smtClean="0"/>
              <a:t>			</a:t>
            </a:r>
            <a:r>
              <a:rPr lang="en-US" dirty="0" err="1" smtClean="0"/>
              <a:t>Österreich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Kanada</a:t>
            </a:r>
            <a:r>
              <a:rPr lang="en-US" dirty="0" smtClean="0"/>
              <a:t>			</a:t>
            </a:r>
            <a:r>
              <a:rPr lang="en-US" dirty="0" err="1" smtClean="0"/>
              <a:t>Belgien</a:t>
            </a:r>
            <a:r>
              <a:rPr lang="en-US" dirty="0" smtClean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Mexiko</a:t>
            </a:r>
            <a:r>
              <a:rPr lang="en-US" dirty="0" smtClean="0"/>
              <a:t>			</a:t>
            </a:r>
            <a:r>
              <a:rPr lang="en-US" dirty="0" err="1" smtClean="0"/>
              <a:t>Kalifornien</a:t>
            </a:r>
            <a:r>
              <a:rPr lang="en-US" dirty="0" smtClean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Brasilien</a:t>
            </a:r>
            <a:r>
              <a:rPr lang="en-US" dirty="0" smtClean="0"/>
              <a:t>			</a:t>
            </a:r>
            <a:r>
              <a:rPr lang="en-US" dirty="0" err="1" smtClean="0"/>
              <a:t>Schweden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China				</a:t>
            </a:r>
            <a:r>
              <a:rPr lang="en-US" dirty="0" err="1" smtClean="0"/>
              <a:t>Norwegen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Japan				Luxemburg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Russland</a:t>
            </a:r>
            <a:r>
              <a:rPr lang="en-US" dirty="0" smtClean="0"/>
              <a:t>			</a:t>
            </a:r>
            <a:r>
              <a:rPr lang="en-US" dirty="0" err="1" smtClean="0"/>
              <a:t>Bulgarien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76264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sehr</a:t>
            </a:r>
            <a:r>
              <a:rPr lang="en-US" dirty="0" smtClean="0"/>
              <a:t> </a:t>
            </a:r>
            <a:r>
              <a:rPr lang="en-US" dirty="0" err="1" smtClean="0"/>
              <a:t>heiss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5744" y="1527175"/>
            <a:ext cx="6096000" cy="4572000"/>
          </a:xfrm>
        </p:spPr>
      </p:pic>
    </p:spTree>
    <p:extLst>
      <p:ext uri="{BB962C8B-B14F-4D97-AF65-F5344CB8AC3E}">
        <p14:creationId xmlns:p14="http://schemas.microsoft.com/office/powerpoint/2010/main" xmlns="" val="77727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sehr</a:t>
            </a:r>
            <a:r>
              <a:rPr lang="en-US" dirty="0" smtClean="0"/>
              <a:t> </a:t>
            </a:r>
            <a:r>
              <a:rPr lang="en-US" dirty="0" err="1" smtClean="0"/>
              <a:t>kalt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76400"/>
            <a:ext cx="9144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86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Die </a:t>
            </a:r>
            <a:r>
              <a:rPr lang="en-US" sz="3600" dirty="0" err="1" smtClean="0"/>
              <a:t>Sonne</a:t>
            </a:r>
            <a:r>
              <a:rPr lang="en-US" sz="3600" dirty="0" smtClean="0"/>
              <a:t> </a:t>
            </a:r>
            <a:r>
              <a:rPr lang="en-US" sz="3600" dirty="0" err="1" smtClean="0"/>
              <a:t>scheint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15" b="151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Die </a:t>
            </a:r>
            <a:r>
              <a:rPr lang="en-US" sz="3600" dirty="0" err="1" smtClean="0"/>
              <a:t>Tulpen</a:t>
            </a:r>
            <a:r>
              <a:rPr lang="en-US" sz="3600" dirty="0" smtClean="0"/>
              <a:t> </a:t>
            </a:r>
            <a:r>
              <a:rPr lang="en-US" sz="3600" dirty="0" err="1" smtClean="0"/>
              <a:t>bl</a:t>
            </a:r>
            <a:r>
              <a:rPr lang="en-US" sz="3600" dirty="0" err="1" smtClean="0"/>
              <a:t>ü</a:t>
            </a:r>
            <a:r>
              <a:rPr lang="en-US" sz="3600" dirty="0" err="1" smtClean="0"/>
              <a:t>hen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Die </a:t>
            </a:r>
            <a:r>
              <a:rPr lang="en-US" sz="3600" dirty="0" err="1" smtClean="0"/>
              <a:t>Blumen</a:t>
            </a:r>
            <a:r>
              <a:rPr lang="en-US" sz="3600" dirty="0" smtClean="0"/>
              <a:t> </a:t>
            </a:r>
            <a:r>
              <a:rPr lang="en-US" sz="3600" dirty="0" err="1" smtClean="0"/>
              <a:t>sind</a:t>
            </a:r>
            <a:r>
              <a:rPr lang="en-US" sz="3600" dirty="0" smtClean="0"/>
              <a:t> </a:t>
            </a:r>
            <a:r>
              <a:rPr lang="en-US" sz="3600" dirty="0" err="1" smtClean="0"/>
              <a:t>sch</a:t>
            </a:r>
            <a:r>
              <a:rPr lang="en-US" sz="3600" dirty="0" err="1" smtClean="0"/>
              <a:t>ö</a:t>
            </a:r>
            <a:r>
              <a:rPr lang="en-US" sz="3600" dirty="0" err="1" smtClean="0"/>
              <a:t>n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Es </a:t>
            </a:r>
            <a:r>
              <a:rPr lang="en-US" sz="3600" dirty="0" err="1" smtClean="0"/>
              <a:t>ist</a:t>
            </a:r>
            <a:r>
              <a:rPr lang="en-US" sz="3600" dirty="0" smtClean="0"/>
              <a:t> </a:t>
            </a:r>
            <a:r>
              <a:rPr lang="en-US" sz="3600" dirty="0" err="1" smtClean="0"/>
              <a:t>Fr</a:t>
            </a:r>
            <a:r>
              <a:rPr lang="en-US" sz="3600" dirty="0" err="1" smtClean="0"/>
              <a:t>ü</a:t>
            </a:r>
            <a:r>
              <a:rPr lang="en-US" sz="3600" dirty="0" err="1" smtClean="0"/>
              <a:t>hling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39197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Es</a:t>
            </a:r>
            <a:r>
              <a:rPr lang="en-US" sz="3200" dirty="0" smtClean="0"/>
              <a:t> </a:t>
            </a:r>
            <a:r>
              <a:rPr lang="en-US" sz="3200" dirty="0" err="1" smtClean="0"/>
              <a:t>schneit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1026" name="Picture 2" descr="http://t1.gstatic.com/images?q=tbn:ANd9GcQuJpx8inA8UddwE5QIG96vCcZgzmuaAglOy38XyMb4uuBsw0zZT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52" r="715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Es</a:t>
            </a:r>
            <a:r>
              <a:rPr lang="en-US" sz="2800" dirty="0" smtClean="0"/>
              <a:t> </a:t>
            </a:r>
            <a:r>
              <a:rPr lang="en-US" sz="2800" dirty="0" err="1" smtClean="0"/>
              <a:t>ist</a:t>
            </a:r>
            <a:r>
              <a:rPr lang="en-US" sz="2800" dirty="0" smtClean="0"/>
              <a:t> </a:t>
            </a:r>
            <a:r>
              <a:rPr lang="en-US" sz="2800" dirty="0" err="1" smtClean="0"/>
              <a:t>sehr</a:t>
            </a:r>
            <a:r>
              <a:rPr lang="en-US" sz="2800" dirty="0" smtClean="0"/>
              <a:t> </a:t>
            </a:r>
            <a:r>
              <a:rPr lang="en-US" sz="2800" dirty="0" err="1" smtClean="0"/>
              <a:t>kalt</a:t>
            </a:r>
            <a:r>
              <a:rPr lang="en-US" sz="2800" dirty="0" smtClean="0"/>
              <a:t> und </a:t>
            </a:r>
            <a:r>
              <a:rPr lang="en-US" sz="2800" dirty="0" err="1" smtClean="0"/>
              <a:t>windig</a:t>
            </a:r>
            <a:r>
              <a:rPr lang="en-US" sz="2800" dirty="0" smtClean="0"/>
              <a:t> </a:t>
            </a:r>
            <a:r>
              <a:rPr lang="en-US" sz="2800" dirty="0" err="1" smtClean="0"/>
              <a:t>aber</a:t>
            </a:r>
            <a:r>
              <a:rPr lang="en-US" sz="2800" dirty="0" smtClean="0"/>
              <a:t> die </a:t>
            </a:r>
            <a:r>
              <a:rPr lang="en-US" sz="2800" dirty="0" err="1" smtClean="0"/>
              <a:t>Sonne</a:t>
            </a:r>
            <a:r>
              <a:rPr lang="en-US" sz="2800" dirty="0" smtClean="0"/>
              <a:t> </a:t>
            </a:r>
            <a:r>
              <a:rPr lang="en-US" sz="2800" dirty="0" err="1" smtClean="0"/>
              <a:t>scheint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sz="2800" dirty="0" err="1" smtClean="0"/>
              <a:t>Es</a:t>
            </a:r>
            <a:r>
              <a:rPr lang="en-US" sz="2800" dirty="0" smtClean="0"/>
              <a:t> </a:t>
            </a:r>
            <a:r>
              <a:rPr lang="en-US" sz="2800" dirty="0" err="1" smtClean="0"/>
              <a:t>ist</a:t>
            </a:r>
            <a:r>
              <a:rPr lang="en-US" sz="2800" dirty="0" smtClean="0"/>
              <a:t> Winter.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19796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Es</a:t>
            </a:r>
            <a:r>
              <a:rPr lang="en-US" sz="4000" dirty="0" smtClean="0"/>
              <a:t> </a:t>
            </a:r>
            <a:r>
              <a:rPr lang="en-US" sz="4000" dirty="0" err="1" smtClean="0"/>
              <a:t>ist</a:t>
            </a:r>
            <a:r>
              <a:rPr lang="en-US" sz="4000" dirty="0" smtClean="0"/>
              <a:t> </a:t>
            </a:r>
            <a:r>
              <a:rPr lang="en-US" sz="4000" dirty="0" err="1" smtClean="0"/>
              <a:t>windig</a:t>
            </a:r>
            <a:r>
              <a:rPr lang="en-US" sz="4000" dirty="0" smtClean="0"/>
              <a:t>.  </a:t>
            </a:r>
            <a:endParaRPr lang="en-US" sz="4000" dirty="0"/>
          </a:p>
        </p:txBody>
      </p:sp>
      <p:pic>
        <p:nvPicPr>
          <p:cNvPr id="2050" name="Picture 2" descr="http://t0.gstatic.com/images?q=tbn:ANd9GcTY9u5QVzwcLvBp7FyH4s1j4w0BXqzWhc9cI_ZU1zQgfbWEMsrH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69" b="806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Die </a:t>
            </a:r>
            <a:r>
              <a:rPr lang="en-US" sz="3600" dirty="0" err="1" smtClean="0"/>
              <a:t>Luft</a:t>
            </a:r>
            <a:r>
              <a:rPr lang="en-US" sz="3600" dirty="0" smtClean="0"/>
              <a:t> </a:t>
            </a:r>
            <a:r>
              <a:rPr lang="en-US" sz="3600" dirty="0" err="1" smtClean="0"/>
              <a:t>ist</a:t>
            </a:r>
            <a:r>
              <a:rPr lang="en-US" sz="3600" dirty="0" smtClean="0"/>
              <a:t> </a:t>
            </a:r>
            <a:r>
              <a:rPr lang="en-US" sz="3600" dirty="0" err="1" smtClean="0"/>
              <a:t>frisch</a:t>
            </a:r>
            <a:r>
              <a:rPr lang="en-US" sz="3600" dirty="0" smtClean="0"/>
              <a:t> und </a:t>
            </a:r>
            <a:r>
              <a:rPr lang="en-US" sz="3600" dirty="0" err="1" smtClean="0"/>
              <a:t>kalt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17454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Wasser</a:t>
            </a:r>
            <a:r>
              <a:rPr lang="en-US" dirty="0" smtClean="0"/>
              <a:t>? 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brauche</a:t>
            </a:r>
            <a:r>
              <a:rPr lang="en-US" dirty="0" smtClean="0"/>
              <a:t> </a:t>
            </a:r>
            <a:r>
              <a:rPr lang="en-US" dirty="0" err="1" smtClean="0"/>
              <a:t>Wasser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3074" name="Picture 2" descr="http://t0.gstatic.com/images?q=tbn:ANd9GcTQ_9y_RZC0HhbJi6VGS1tIpysfLuayccXJhGpuDuMUEo7SMpk22Q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68" b="316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Es</a:t>
            </a:r>
            <a:r>
              <a:rPr lang="en-US" sz="3200" dirty="0" smtClean="0"/>
              <a:t> </a:t>
            </a:r>
            <a:r>
              <a:rPr lang="en-US" sz="3200" dirty="0" err="1" smtClean="0"/>
              <a:t>regnet</a:t>
            </a:r>
            <a:r>
              <a:rPr lang="en-US" sz="3200" dirty="0" smtClean="0"/>
              <a:t> </a:t>
            </a:r>
            <a:r>
              <a:rPr lang="en-US" sz="3200" dirty="0" err="1" smtClean="0"/>
              <a:t>nicht</a:t>
            </a:r>
            <a:r>
              <a:rPr lang="en-US" sz="3200" dirty="0" smtClean="0"/>
              <a:t>.  </a:t>
            </a:r>
            <a:r>
              <a:rPr lang="en-US" sz="3200" dirty="0" err="1" smtClean="0"/>
              <a:t>Es</a:t>
            </a:r>
            <a:r>
              <a:rPr lang="en-US" sz="3200" dirty="0" smtClean="0"/>
              <a:t> </a:t>
            </a:r>
            <a:r>
              <a:rPr lang="en-US" sz="3200" dirty="0" err="1" smtClean="0"/>
              <a:t>gibt</a:t>
            </a:r>
            <a:r>
              <a:rPr lang="en-US" sz="3200" dirty="0" smtClean="0"/>
              <a:t> </a:t>
            </a:r>
            <a:r>
              <a:rPr lang="en-US" sz="3200" dirty="0" err="1" smtClean="0"/>
              <a:t>keinen</a:t>
            </a:r>
            <a:r>
              <a:rPr lang="en-US" sz="3200" dirty="0" smtClean="0"/>
              <a:t> </a:t>
            </a:r>
            <a:r>
              <a:rPr lang="en-US" sz="3200" dirty="0" err="1" smtClean="0"/>
              <a:t>Regen</a:t>
            </a:r>
            <a:r>
              <a:rPr lang="en-US" sz="3200" dirty="0" smtClean="0"/>
              <a:t>!  </a:t>
            </a:r>
            <a:r>
              <a:rPr lang="en-US" sz="3200" dirty="0" err="1" smtClean="0"/>
              <a:t>Wir</a:t>
            </a:r>
            <a:r>
              <a:rPr lang="en-US" sz="3200" dirty="0" smtClean="0"/>
              <a:t> </a:t>
            </a:r>
            <a:r>
              <a:rPr lang="en-US" sz="3200" dirty="0" err="1" smtClean="0"/>
              <a:t>brauchen</a:t>
            </a:r>
            <a:r>
              <a:rPr lang="en-US" sz="3200" dirty="0" smtClean="0"/>
              <a:t> </a:t>
            </a:r>
            <a:r>
              <a:rPr lang="en-US" sz="3200" dirty="0" err="1" smtClean="0"/>
              <a:t>Regen</a:t>
            </a:r>
            <a:r>
              <a:rPr lang="en-US" sz="3200" dirty="0" smtClean="0"/>
              <a:t>!  </a:t>
            </a:r>
            <a:r>
              <a:rPr lang="en-US" sz="3200" dirty="0" err="1" smtClean="0"/>
              <a:t>Ich</a:t>
            </a:r>
            <a:r>
              <a:rPr lang="en-US" sz="3200" dirty="0" smtClean="0"/>
              <a:t> </a:t>
            </a:r>
            <a:r>
              <a:rPr lang="en-US" sz="3200" dirty="0" err="1" smtClean="0"/>
              <a:t>brauche</a:t>
            </a:r>
            <a:r>
              <a:rPr lang="en-US" sz="3200" dirty="0" smtClean="0"/>
              <a:t> </a:t>
            </a:r>
            <a:r>
              <a:rPr lang="en-US" sz="3200" dirty="0" err="1" smtClean="0"/>
              <a:t>Wasser</a:t>
            </a:r>
            <a:r>
              <a:rPr lang="en-US" sz="3200" dirty="0" smtClean="0"/>
              <a:t>.  </a:t>
            </a:r>
            <a:r>
              <a:rPr lang="en-US" sz="3200" dirty="0" err="1" smtClean="0"/>
              <a:t>Es</a:t>
            </a:r>
            <a:r>
              <a:rPr lang="en-US" sz="3200" dirty="0" smtClean="0"/>
              <a:t> </a:t>
            </a:r>
            <a:r>
              <a:rPr lang="en-US" sz="3200" dirty="0" err="1" smtClean="0"/>
              <a:t>ist</a:t>
            </a:r>
            <a:r>
              <a:rPr lang="en-US" sz="3200" dirty="0" smtClean="0"/>
              <a:t> </a:t>
            </a:r>
            <a:r>
              <a:rPr lang="en-US" sz="3200" dirty="0" err="1" smtClean="0"/>
              <a:t>zu</a:t>
            </a:r>
            <a:r>
              <a:rPr lang="en-US" sz="3200" dirty="0" smtClean="0"/>
              <a:t> </a:t>
            </a:r>
            <a:r>
              <a:rPr lang="en-US" sz="3200" dirty="0" err="1" smtClean="0"/>
              <a:t>heiss</a:t>
            </a:r>
            <a:r>
              <a:rPr lang="en-US" sz="3200" dirty="0" smtClean="0"/>
              <a:t>!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3499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Es</a:t>
            </a:r>
            <a:r>
              <a:rPr lang="en-US" sz="4000" dirty="0" smtClean="0"/>
              <a:t> </a:t>
            </a:r>
            <a:r>
              <a:rPr lang="en-US" sz="4000" dirty="0" err="1" smtClean="0"/>
              <a:t>regnet</a:t>
            </a:r>
            <a:r>
              <a:rPr lang="en-US" sz="4000" dirty="0" smtClean="0"/>
              <a:t>.  </a:t>
            </a:r>
            <a:endParaRPr lang="en-US" sz="4000" dirty="0"/>
          </a:p>
        </p:txBody>
      </p:sp>
      <p:pic>
        <p:nvPicPr>
          <p:cNvPr id="4098" name="Picture 2" descr="http://t3.gstatic.com/images?q=tbn:ANd9GcSBepqmFBtFw7ICBWtO-yePTmWHrBqQxYo5R2BYcPZhjwx8YQzp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50" r="425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2800" dirty="0" err="1" smtClean="0"/>
              <a:t>Es</a:t>
            </a:r>
            <a:r>
              <a:rPr lang="en-US" sz="2800" dirty="0" smtClean="0"/>
              <a:t> </a:t>
            </a:r>
            <a:r>
              <a:rPr lang="en-US" sz="2800" dirty="0" err="1" smtClean="0"/>
              <a:t>ist</a:t>
            </a:r>
            <a:r>
              <a:rPr lang="en-US" sz="2800" dirty="0" smtClean="0"/>
              <a:t> </a:t>
            </a:r>
            <a:r>
              <a:rPr lang="en-US" sz="2800" dirty="0" err="1" smtClean="0"/>
              <a:t>nass</a:t>
            </a:r>
            <a:r>
              <a:rPr lang="en-US" sz="2800" dirty="0" smtClean="0"/>
              <a:t>.  </a:t>
            </a:r>
            <a:r>
              <a:rPr lang="en-US" sz="2800" dirty="0" err="1" smtClean="0"/>
              <a:t>Ich</a:t>
            </a:r>
            <a:r>
              <a:rPr lang="en-US" sz="2800" dirty="0" smtClean="0"/>
              <a:t> </a:t>
            </a:r>
            <a:r>
              <a:rPr lang="en-US" sz="2800" dirty="0" err="1" smtClean="0"/>
              <a:t>brauche</a:t>
            </a:r>
            <a:r>
              <a:rPr lang="en-US" sz="2800" dirty="0" smtClean="0"/>
              <a:t> </a:t>
            </a:r>
            <a:r>
              <a:rPr lang="en-US" sz="2800" dirty="0" err="1" smtClean="0"/>
              <a:t>einen</a:t>
            </a:r>
            <a:r>
              <a:rPr lang="en-US" sz="2800" dirty="0" smtClean="0"/>
              <a:t> </a:t>
            </a:r>
            <a:r>
              <a:rPr lang="en-US" sz="2800" dirty="0" err="1" smtClean="0"/>
              <a:t>Regenschirm</a:t>
            </a:r>
            <a:r>
              <a:rPr lang="en-US" sz="2800" dirty="0" smtClean="0"/>
              <a:t>  und </a:t>
            </a:r>
            <a:r>
              <a:rPr lang="en-US" sz="2800" dirty="0" err="1" smtClean="0"/>
              <a:t>Gummistiefel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97352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google.com/url?source=imglanding&amp;ct=img&amp;q=http://www.piersantidesigns.com/jquery_slider/img/umbrella3.png&amp;sa=X&amp;ei=iDe2ULj4HILm2QWpjoFo&amp;ved=0CAwQ8wc4OQ&amp;usg=AFQjCNE524k8kbz-CpFZV3z9tnybotWdI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4800"/>
            <a:ext cx="38100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914400"/>
            <a:ext cx="45897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Der </a:t>
            </a:r>
            <a:r>
              <a:rPr lang="en-US" sz="2400" dirty="0" err="1" smtClean="0"/>
              <a:t>Regenschirm</a:t>
            </a:r>
            <a:endParaRPr lang="en-US" sz="2400" dirty="0" smtClean="0"/>
          </a:p>
          <a:p>
            <a:r>
              <a:rPr lang="en-US" sz="2400" dirty="0" err="1" smtClean="0"/>
              <a:t>Wo</a:t>
            </a:r>
            <a:r>
              <a:rPr lang="en-US" sz="2400" dirty="0" smtClean="0"/>
              <a:t> </a:t>
            </a:r>
            <a:r>
              <a:rPr lang="en-US" sz="2400" dirty="0" err="1" smtClean="0"/>
              <a:t>ist</a:t>
            </a:r>
            <a:r>
              <a:rPr lang="en-US" sz="2400" dirty="0" smtClean="0"/>
              <a:t> </a:t>
            </a:r>
            <a:r>
              <a:rPr lang="en-US" sz="2400" dirty="0" err="1" smtClean="0"/>
              <a:t>mein</a:t>
            </a:r>
            <a:r>
              <a:rPr lang="en-US" sz="2400" dirty="0" smtClean="0"/>
              <a:t> </a:t>
            </a:r>
            <a:r>
              <a:rPr lang="en-US" sz="2400" dirty="0" err="1" smtClean="0"/>
              <a:t>Regenschirm</a:t>
            </a:r>
            <a:r>
              <a:rPr lang="en-US" sz="2400" dirty="0" smtClean="0"/>
              <a:t>?</a:t>
            </a:r>
          </a:p>
          <a:p>
            <a:r>
              <a:rPr lang="en-US" sz="2400" dirty="0" err="1" smtClean="0"/>
              <a:t>Ich</a:t>
            </a:r>
            <a:r>
              <a:rPr lang="en-US" sz="2400" dirty="0" smtClean="0"/>
              <a:t> </a:t>
            </a:r>
            <a:r>
              <a:rPr lang="en-US" sz="2400" dirty="0" err="1" smtClean="0"/>
              <a:t>brauche</a:t>
            </a:r>
            <a:r>
              <a:rPr lang="en-US" sz="2400" dirty="0" smtClean="0"/>
              <a:t> </a:t>
            </a:r>
            <a:r>
              <a:rPr lang="en-US" sz="2400" dirty="0" err="1" smtClean="0"/>
              <a:t>einen</a:t>
            </a:r>
            <a:r>
              <a:rPr lang="en-US" sz="2400" dirty="0" smtClean="0"/>
              <a:t> </a:t>
            </a:r>
            <a:r>
              <a:rPr lang="en-US" sz="2400" dirty="0" err="1" smtClean="0"/>
              <a:t>Regenschirm</a:t>
            </a:r>
            <a:r>
              <a:rPr lang="en-US" sz="2400" dirty="0" smtClean="0"/>
              <a:t>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13174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226</TotalTime>
  <Words>350</Words>
  <Application>Microsoft Office PowerPoint</Application>
  <PresentationFormat>On-screen Show (4:3)</PresentationFormat>
  <Paragraphs>63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Civic</vt:lpstr>
      <vt:lpstr>Das Wetter</vt:lpstr>
      <vt:lpstr>Es ist sehr heiss.</vt:lpstr>
      <vt:lpstr>Es ist sehr kalt.</vt:lpstr>
      <vt:lpstr>Die Sonne scheint.</vt:lpstr>
      <vt:lpstr>Es schneit.</vt:lpstr>
      <vt:lpstr>Es ist windig.  </vt:lpstr>
      <vt:lpstr>Wasser?  Ich brauche Wasser!</vt:lpstr>
      <vt:lpstr>Es regnet.  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Arbeite mit einem Partner!</vt:lpstr>
      <vt:lpstr>Arbeite mit einem Partner!</vt:lpstr>
    </vt:vector>
  </TitlesOfParts>
  <Company>Austin ISD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Wetter</dc:title>
  <dc:creator>Windows User</dc:creator>
  <cp:lastModifiedBy>Windows User</cp:lastModifiedBy>
  <cp:revision>22</cp:revision>
  <dcterms:created xsi:type="dcterms:W3CDTF">2012-11-28T15:59:29Z</dcterms:created>
  <dcterms:modified xsi:type="dcterms:W3CDTF">2016-01-06T16:53:35Z</dcterms:modified>
</cp:coreProperties>
</file>